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userDrawn="1">
          <p15:clr>
            <a:srgbClr val="A4A3A4"/>
          </p15:clr>
        </p15:guide>
        <p15:guide id="2" pos="10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antha Kaonis" initials="SK" lastIdx="1" clrIdx="0">
    <p:extLst>
      <p:ext uri="{19B8F6BF-5375-455C-9EA6-DF929625EA0E}">
        <p15:presenceInfo xmlns:p15="http://schemas.microsoft.com/office/powerpoint/2012/main" userId="4f23c45017e826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D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76165-4ADE-4D10-A7E8-6531A7676E46}" v="385" dt="2022-05-02T19:21:35.9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1" d="100"/>
          <a:sy n="61" d="100"/>
        </p:scale>
        <p:origin x="54" y="-7710"/>
      </p:cViewPr>
      <p:guideLst>
        <p:guide orient="horz" pos="13824"/>
        <p:guide pos="10368"/>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commentAuthors" Target="commentAuthors.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y Hine" userId="0f73625f626f0fef" providerId="LiveId" clId="{B3F76165-4ADE-4D10-A7E8-6531A7676E46}"/>
    <pc:docChg chg="undo redo custSel addSld delSld modSld">
      <pc:chgData name="Brady Hine" userId="0f73625f626f0fef" providerId="LiveId" clId="{B3F76165-4ADE-4D10-A7E8-6531A7676E46}" dt="2022-05-02T19:21:35.925" v="8778" actId="164"/>
      <pc:docMkLst>
        <pc:docMk/>
      </pc:docMkLst>
      <pc:sldChg chg="addSp delSp modSp mod modAnim">
        <pc:chgData name="Brady Hine" userId="0f73625f626f0fef" providerId="LiveId" clId="{B3F76165-4ADE-4D10-A7E8-6531A7676E46}" dt="2022-05-02T19:21:35.925" v="8778" actId="164"/>
        <pc:sldMkLst>
          <pc:docMk/>
          <pc:sldMk cId="1213308359" sldId="256"/>
        </pc:sldMkLst>
        <pc:spChg chg="add mod">
          <ac:chgData name="Brady Hine" userId="0f73625f626f0fef" providerId="LiveId" clId="{B3F76165-4ADE-4D10-A7E8-6531A7676E46}" dt="2022-04-14T20:54:32.908" v="643" actId="1076"/>
          <ac:spMkLst>
            <pc:docMk/>
            <pc:sldMk cId="1213308359" sldId="256"/>
            <ac:spMk id="3" creationId="{153C82CD-F35E-4928-BCE9-231147E53DD4}"/>
          </ac:spMkLst>
        </pc:spChg>
        <pc:spChg chg="mod">
          <ac:chgData name="Brady Hine" userId="0f73625f626f0fef" providerId="LiveId" clId="{B3F76165-4ADE-4D10-A7E8-6531A7676E46}" dt="2022-04-13T17:12:56.503" v="16" actId="14100"/>
          <ac:spMkLst>
            <pc:docMk/>
            <pc:sldMk cId="1213308359" sldId="256"/>
            <ac:spMk id="5" creationId="{023B0950-5774-43F5-A7BB-5A3C09863F45}"/>
          </ac:spMkLst>
        </pc:spChg>
        <pc:spChg chg="del">
          <ac:chgData name="Brady Hine" userId="0f73625f626f0fef" providerId="LiveId" clId="{B3F76165-4ADE-4D10-A7E8-6531A7676E46}" dt="2022-04-13T17:21:13.596" v="327" actId="478"/>
          <ac:spMkLst>
            <pc:docMk/>
            <pc:sldMk cId="1213308359" sldId="256"/>
            <ac:spMk id="8" creationId="{9859DDF7-7424-4220-9E79-EF6BF71D99D1}"/>
          </ac:spMkLst>
        </pc:spChg>
        <pc:spChg chg="mod">
          <ac:chgData name="Brady Hine" userId="0f73625f626f0fef" providerId="LiveId" clId="{B3F76165-4ADE-4D10-A7E8-6531A7676E46}" dt="2022-04-13T17:26:00.230" v="381" actId="1076"/>
          <ac:spMkLst>
            <pc:docMk/>
            <pc:sldMk cId="1213308359" sldId="256"/>
            <ac:spMk id="14" creationId="{6209B4B6-6743-420D-AD6F-4830DFB1BF19}"/>
          </ac:spMkLst>
        </pc:spChg>
        <pc:spChg chg="mod">
          <ac:chgData name="Brady Hine" userId="0f73625f626f0fef" providerId="LiveId" clId="{B3F76165-4ADE-4D10-A7E8-6531A7676E46}" dt="2022-04-14T20:27:16.080" v="468" actId="20577"/>
          <ac:spMkLst>
            <pc:docMk/>
            <pc:sldMk cId="1213308359" sldId="256"/>
            <ac:spMk id="17" creationId="{75E4E642-D256-431D-9E69-CEA83F622DCC}"/>
          </ac:spMkLst>
        </pc:spChg>
        <pc:spChg chg="add del mod">
          <ac:chgData name="Brady Hine" userId="0f73625f626f0fef" providerId="LiveId" clId="{B3F76165-4ADE-4D10-A7E8-6531A7676E46}" dt="2022-04-17T18:00:44.345" v="4391"/>
          <ac:spMkLst>
            <pc:docMk/>
            <pc:sldMk cId="1213308359" sldId="256"/>
            <ac:spMk id="18" creationId="{3D58F652-02A8-4616-878C-B236CAE54576}"/>
          </ac:spMkLst>
        </pc:spChg>
        <pc:spChg chg="add del mod">
          <ac:chgData name="Brady Hine" userId="0f73625f626f0fef" providerId="LiveId" clId="{B3F76165-4ADE-4D10-A7E8-6531A7676E46}" dt="2022-04-15T19:11:26.829" v="2987" actId="478"/>
          <ac:spMkLst>
            <pc:docMk/>
            <pc:sldMk cId="1213308359" sldId="256"/>
            <ac:spMk id="18" creationId="{AF81EC74-C5A8-409F-AEFC-AC0EBEDDBB66}"/>
          </ac:spMkLst>
        </pc:spChg>
        <pc:spChg chg="add del mod">
          <ac:chgData name="Brady Hine" userId="0f73625f626f0fef" providerId="LiveId" clId="{B3F76165-4ADE-4D10-A7E8-6531A7676E46}" dt="2022-04-17T18:01:00.180" v="4397"/>
          <ac:spMkLst>
            <pc:docMk/>
            <pc:sldMk cId="1213308359" sldId="256"/>
            <ac:spMk id="22" creationId="{060B4F74-F0BC-4AFC-88D0-B44773B1FA73}"/>
          </ac:spMkLst>
        </pc:spChg>
        <pc:spChg chg="add mod ord">
          <ac:chgData name="Brady Hine" userId="0f73625f626f0fef" providerId="LiveId" clId="{B3F76165-4ADE-4D10-A7E8-6531A7676E46}" dt="2022-05-02T19:21:35.925" v="8778" actId="164"/>
          <ac:spMkLst>
            <pc:docMk/>
            <pc:sldMk cId="1213308359" sldId="256"/>
            <ac:spMk id="26" creationId="{F3D1103E-2DDA-40D5-9F8B-596FB9B76FEE}"/>
          </ac:spMkLst>
        </pc:spChg>
        <pc:spChg chg="mod">
          <ac:chgData name="Brady Hine" userId="0f73625f626f0fef" providerId="LiveId" clId="{B3F76165-4ADE-4D10-A7E8-6531A7676E46}" dt="2022-04-15T18:36:52.338" v="2191" actId="164"/>
          <ac:spMkLst>
            <pc:docMk/>
            <pc:sldMk cId="1213308359" sldId="256"/>
            <ac:spMk id="28" creationId="{92F10330-3477-434F-AC97-F611D9F55308}"/>
          </ac:spMkLst>
        </pc:spChg>
        <pc:spChg chg="del mod">
          <ac:chgData name="Brady Hine" userId="0f73625f626f0fef" providerId="LiveId" clId="{B3F76165-4ADE-4D10-A7E8-6531A7676E46}" dt="2022-04-17T18:44:55.880" v="5702" actId="478"/>
          <ac:spMkLst>
            <pc:docMk/>
            <pc:sldMk cId="1213308359" sldId="256"/>
            <ac:spMk id="29" creationId="{E49CBCF2-5389-45D5-B00F-D88FB8390232}"/>
          </ac:spMkLst>
        </pc:spChg>
        <pc:spChg chg="add mod">
          <ac:chgData name="Brady Hine" userId="0f73625f626f0fef" providerId="LiveId" clId="{B3F76165-4ADE-4D10-A7E8-6531A7676E46}" dt="2022-04-15T19:02:04.366" v="2706" actId="1037"/>
          <ac:spMkLst>
            <pc:docMk/>
            <pc:sldMk cId="1213308359" sldId="256"/>
            <ac:spMk id="32" creationId="{375F8FDB-BEE4-443F-9F1D-BEC0F22746EA}"/>
          </ac:spMkLst>
        </pc:spChg>
        <pc:spChg chg="add mod">
          <ac:chgData name="Brady Hine" userId="0f73625f626f0fef" providerId="LiveId" clId="{B3F76165-4ADE-4D10-A7E8-6531A7676E46}" dt="2022-04-15T19:08:56.262" v="2967" actId="1076"/>
          <ac:spMkLst>
            <pc:docMk/>
            <pc:sldMk cId="1213308359" sldId="256"/>
            <ac:spMk id="34" creationId="{6F53A366-1805-4958-9CAE-0C16C9537B1C}"/>
          </ac:spMkLst>
        </pc:spChg>
        <pc:spChg chg="add mod ord">
          <ac:chgData name="Brady Hine" userId="0f73625f626f0fef" providerId="LiveId" clId="{B3F76165-4ADE-4D10-A7E8-6531A7676E46}" dt="2022-04-20T21:45:51.165" v="7969" actId="1037"/>
          <ac:spMkLst>
            <pc:docMk/>
            <pc:sldMk cId="1213308359" sldId="256"/>
            <ac:spMk id="36" creationId="{82910EDB-0227-444F-96D7-9F0CCE46BEDA}"/>
          </ac:spMkLst>
        </pc:spChg>
        <pc:spChg chg="add mod">
          <ac:chgData name="Brady Hine" userId="0f73625f626f0fef" providerId="LiveId" clId="{B3F76165-4ADE-4D10-A7E8-6531A7676E46}" dt="2022-04-20T21:44:11.030" v="7885" actId="1037"/>
          <ac:spMkLst>
            <pc:docMk/>
            <pc:sldMk cId="1213308359" sldId="256"/>
            <ac:spMk id="38" creationId="{71869A51-0427-4002-947D-BBC7C8629C01}"/>
          </ac:spMkLst>
        </pc:spChg>
        <pc:spChg chg="add del mod">
          <ac:chgData name="Brady Hine" userId="0f73625f626f0fef" providerId="LiveId" clId="{B3F76165-4ADE-4D10-A7E8-6531A7676E46}" dt="2022-04-20T21:41:03.985" v="7642"/>
          <ac:spMkLst>
            <pc:docMk/>
            <pc:sldMk cId="1213308359" sldId="256"/>
            <ac:spMk id="39" creationId="{7EC97B31-B5C7-473C-B968-DC6B288370B1}"/>
          </ac:spMkLst>
        </pc:spChg>
        <pc:spChg chg="add mod ord">
          <ac:chgData name="Brady Hine" userId="0f73625f626f0fef" providerId="LiveId" clId="{B3F76165-4ADE-4D10-A7E8-6531A7676E46}" dt="2022-04-20T21:45:59.341" v="7974" actId="170"/>
          <ac:spMkLst>
            <pc:docMk/>
            <pc:sldMk cId="1213308359" sldId="256"/>
            <ac:spMk id="40" creationId="{EA50C544-6014-435A-A132-325FF331AD0E}"/>
          </ac:spMkLst>
        </pc:spChg>
        <pc:spChg chg="add mod ord">
          <ac:chgData name="Brady Hine" userId="0f73625f626f0fef" providerId="LiveId" clId="{B3F76165-4ADE-4D10-A7E8-6531A7676E46}" dt="2022-04-20T21:45:35.632" v="7952" actId="170"/>
          <ac:spMkLst>
            <pc:docMk/>
            <pc:sldMk cId="1213308359" sldId="256"/>
            <ac:spMk id="41" creationId="{13432AEC-1596-4CDE-A8B8-BA34F11B8F1B}"/>
          </ac:spMkLst>
        </pc:spChg>
        <pc:spChg chg="add mod ord">
          <ac:chgData name="Brady Hine" userId="0f73625f626f0fef" providerId="LiveId" clId="{B3F76165-4ADE-4D10-A7E8-6531A7676E46}" dt="2022-04-20T21:47:04.115" v="7995" actId="170"/>
          <ac:spMkLst>
            <pc:docMk/>
            <pc:sldMk cId="1213308359" sldId="256"/>
            <ac:spMk id="42" creationId="{63A18973-C20F-46DC-9446-C9781D3ED404}"/>
          </ac:spMkLst>
        </pc:spChg>
        <pc:spChg chg="add mod">
          <ac:chgData name="Brady Hine" userId="0f73625f626f0fef" providerId="LiveId" clId="{B3F76165-4ADE-4D10-A7E8-6531A7676E46}" dt="2022-04-20T21:46:57.719" v="7993" actId="1036"/>
          <ac:spMkLst>
            <pc:docMk/>
            <pc:sldMk cId="1213308359" sldId="256"/>
            <ac:spMk id="43" creationId="{C0A58D00-6EF3-43AA-B50D-7068698963E2}"/>
          </ac:spMkLst>
        </pc:spChg>
        <pc:spChg chg="add mod ord">
          <ac:chgData name="Brady Hine" userId="0f73625f626f0fef" providerId="LiveId" clId="{B3F76165-4ADE-4D10-A7E8-6531A7676E46}" dt="2022-04-20T21:47:58.438" v="8026" actId="1037"/>
          <ac:spMkLst>
            <pc:docMk/>
            <pc:sldMk cId="1213308359" sldId="256"/>
            <ac:spMk id="44" creationId="{45E305BF-8572-4483-BDB6-3F0C5E55645F}"/>
          </ac:spMkLst>
        </pc:spChg>
        <pc:spChg chg="add mod">
          <ac:chgData name="Brady Hine" userId="0f73625f626f0fef" providerId="LiveId" clId="{B3F76165-4ADE-4D10-A7E8-6531A7676E46}" dt="2022-04-20T21:47:45.880" v="8012" actId="1037"/>
          <ac:spMkLst>
            <pc:docMk/>
            <pc:sldMk cId="1213308359" sldId="256"/>
            <ac:spMk id="45" creationId="{7E59EC6C-E925-4B9D-8646-B2E94DC3DD06}"/>
          </ac:spMkLst>
        </pc:spChg>
        <pc:spChg chg="add mod ord">
          <ac:chgData name="Brady Hine" userId="0f73625f626f0fef" providerId="LiveId" clId="{B3F76165-4ADE-4D10-A7E8-6531A7676E46}" dt="2022-04-20T21:53:02.411" v="8382" actId="1036"/>
          <ac:spMkLst>
            <pc:docMk/>
            <pc:sldMk cId="1213308359" sldId="256"/>
            <ac:spMk id="46" creationId="{30F4B9A2-D8E5-4C30-9ECD-9E0DA5207DAB}"/>
          </ac:spMkLst>
        </pc:spChg>
        <pc:spChg chg="add mod">
          <ac:chgData name="Brady Hine" userId="0f73625f626f0fef" providerId="LiveId" clId="{B3F76165-4ADE-4D10-A7E8-6531A7676E46}" dt="2022-04-20T21:53:36.803" v="8459" actId="1037"/>
          <ac:spMkLst>
            <pc:docMk/>
            <pc:sldMk cId="1213308359" sldId="256"/>
            <ac:spMk id="47" creationId="{26A17BA8-C85A-485A-B25E-83F258920939}"/>
          </ac:spMkLst>
        </pc:spChg>
        <pc:spChg chg="add mod">
          <ac:chgData name="Brady Hine" userId="0f73625f626f0fef" providerId="LiveId" clId="{B3F76165-4ADE-4D10-A7E8-6531A7676E46}" dt="2022-04-20T21:52:08.054" v="8349" actId="1036"/>
          <ac:spMkLst>
            <pc:docMk/>
            <pc:sldMk cId="1213308359" sldId="256"/>
            <ac:spMk id="49" creationId="{CD795AC6-7FE3-46B6-9B78-8366CA0C5ACB}"/>
          </ac:spMkLst>
        </pc:spChg>
        <pc:spChg chg="add mod">
          <ac:chgData name="Brady Hine" userId="0f73625f626f0fef" providerId="LiveId" clId="{B3F76165-4ADE-4D10-A7E8-6531A7676E46}" dt="2022-04-20T21:52:26.820" v="8355" actId="1036"/>
          <ac:spMkLst>
            <pc:docMk/>
            <pc:sldMk cId="1213308359" sldId="256"/>
            <ac:spMk id="51" creationId="{22B73AC3-35D0-4074-8CC0-F78BF6DC8792}"/>
          </ac:spMkLst>
        </pc:spChg>
        <pc:spChg chg="add mod">
          <ac:chgData name="Brady Hine" userId="0f73625f626f0fef" providerId="LiveId" clId="{B3F76165-4ADE-4D10-A7E8-6531A7676E46}" dt="2022-04-20T21:52:40.302" v="8361" actId="1036"/>
          <ac:spMkLst>
            <pc:docMk/>
            <pc:sldMk cId="1213308359" sldId="256"/>
            <ac:spMk id="52" creationId="{A86491D6-0B15-4CAB-ADE6-86FC58217571}"/>
          </ac:spMkLst>
        </pc:spChg>
        <pc:spChg chg="add mod">
          <ac:chgData name="Brady Hine" userId="0f73625f626f0fef" providerId="LiveId" clId="{B3F76165-4ADE-4D10-A7E8-6531A7676E46}" dt="2022-04-20T21:54:18.310" v="8468" actId="1035"/>
          <ac:spMkLst>
            <pc:docMk/>
            <pc:sldMk cId="1213308359" sldId="256"/>
            <ac:spMk id="53" creationId="{EBAC2436-CC08-437A-AC46-A4E1C38F8911}"/>
          </ac:spMkLst>
        </pc:spChg>
        <pc:spChg chg="add mod">
          <ac:chgData name="Brady Hine" userId="0f73625f626f0fef" providerId="LiveId" clId="{B3F76165-4ADE-4D10-A7E8-6531A7676E46}" dt="2022-04-20T21:55:07.197" v="8520" actId="1035"/>
          <ac:spMkLst>
            <pc:docMk/>
            <pc:sldMk cId="1213308359" sldId="256"/>
            <ac:spMk id="54" creationId="{C843FF53-2C89-4CD0-BF72-DC8AEC9B86BF}"/>
          </ac:spMkLst>
        </pc:spChg>
        <pc:spChg chg="add mod">
          <ac:chgData name="Brady Hine" userId="0f73625f626f0fef" providerId="LiveId" clId="{B3F76165-4ADE-4D10-A7E8-6531A7676E46}" dt="2022-04-20T21:55:22.783" v="8554" actId="1036"/>
          <ac:spMkLst>
            <pc:docMk/>
            <pc:sldMk cId="1213308359" sldId="256"/>
            <ac:spMk id="56" creationId="{64480327-A9AA-4653-9C2C-F550EC007FCB}"/>
          </ac:spMkLst>
        </pc:spChg>
        <pc:spChg chg="mod">
          <ac:chgData name="Brady Hine" userId="0f73625f626f0fef" providerId="LiveId" clId="{B3F76165-4ADE-4D10-A7E8-6531A7676E46}" dt="2022-04-15T18:36:31.110" v="2183" actId="164"/>
          <ac:spMkLst>
            <pc:docMk/>
            <pc:sldMk cId="1213308359" sldId="256"/>
            <ac:spMk id="60" creationId="{07207524-39D8-48B8-A177-AB225E00A0AA}"/>
          </ac:spMkLst>
        </pc:spChg>
        <pc:spChg chg="mod">
          <ac:chgData name="Brady Hine" userId="0f73625f626f0fef" providerId="LiveId" clId="{B3F76165-4ADE-4D10-A7E8-6531A7676E46}" dt="2022-04-15T18:36:31.110" v="2183" actId="164"/>
          <ac:spMkLst>
            <pc:docMk/>
            <pc:sldMk cId="1213308359" sldId="256"/>
            <ac:spMk id="61" creationId="{F0FA9BF5-9A4D-445F-9742-24C69A7D36E3}"/>
          </ac:spMkLst>
        </pc:spChg>
        <pc:spChg chg="del mod">
          <ac:chgData name="Brady Hine" userId="0f73625f626f0fef" providerId="LiveId" clId="{B3F76165-4ADE-4D10-A7E8-6531A7676E46}" dt="2022-04-17T18:44:58.551" v="5703" actId="478"/>
          <ac:spMkLst>
            <pc:docMk/>
            <pc:sldMk cId="1213308359" sldId="256"/>
            <ac:spMk id="67" creationId="{28DC38C2-DA4E-46A6-B0C8-9064E5B240D8}"/>
          </ac:spMkLst>
        </pc:spChg>
        <pc:spChg chg="add mod">
          <ac:chgData name="Brady Hine" userId="0f73625f626f0fef" providerId="LiveId" clId="{B3F76165-4ADE-4D10-A7E8-6531A7676E46}" dt="2022-04-20T21:55:34.008" v="8591" actId="1037"/>
          <ac:spMkLst>
            <pc:docMk/>
            <pc:sldMk cId="1213308359" sldId="256"/>
            <ac:spMk id="67" creationId="{B9A87B58-736A-4B49-B7D2-EBD67CD72BE9}"/>
          </ac:spMkLst>
        </pc:spChg>
        <pc:spChg chg="del mod">
          <ac:chgData name="Brady Hine" userId="0f73625f626f0fef" providerId="LiveId" clId="{B3F76165-4ADE-4D10-A7E8-6531A7676E46}" dt="2022-04-14T20:39:53.988" v="470" actId="478"/>
          <ac:spMkLst>
            <pc:docMk/>
            <pc:sldMk cId="1213308359" sldId="256"/>
            <ac:spMk id="68" creationId="{02439296-7FCD-4D92-A1A8-F6BD6E31EA75}"/>
          </ac:spMkLst>
        </pc:spChg>
        <pc:spChg chg="mod">
          <ac:chgData name="Brady Hine" userId="0f73625f626f0fef" providerId="LiveId" clId="{B3F76165-4ADE-4D10-A7E8-6531A7676E46}" dt="2022-04-19T22:23:29.370" v="7303" actId="20577"/>
          <ac:spMkLst>
            <pc:docMk/>
            <pc:sldMk cId="1213308359" sldId="256"/>
            <ac:spMk id="70" creationId="{4506ADFF-5163-476C-B0BE-97A220A13DF2}"/>
          </ac:spMkLst>
        </pc:spChg>
        <pc:spChg chg="mod">
          <ac:chgData name="Brady Hine" userId="0f73625f626f0fef" providerId="LiveId" clId="{B3F76165-4ADE-4D10-A7E8-6531A7676E46}" dt="2022-04-19T22:17:17.159" v="6993" actId="20577"/>
          <ac:spMkLst>
            <pc:docMk/>
            <pc:sldMk cId="1213308359" sldId="256"/>
            <ac:spMk id="72" creationId="{7C5B2E41-D66A-498E-988A-B27212CE5E51}"/>
          </ac:spMkLst>
        </pc:spChg>
        <pc:spChg chg="add mod">
          <ac:chgData name="Brady Hine" userId="0f73625f626f0fef" providerId="LiveId" clId="{B3F76165-4ADE-4D10-A7E8-6531A7676E46}" dt="2022-04-14T20:54:32.908" v="643" actId="1076"/>
          <ac:spMkLst>
            <pc:docMk/>
            <pc:sldMk cId="1213308359" sldId="256"/>
            <ac:spMk id="73" creationId="{56CBD25E-64F7-4E2D-B108-6A313ECA2A21}"/>
          </ac:spMkLst>
        </pc:spChg>
        <pc:spChg chg="add del mod">
          <ac:chgData name="Brady Hine" userId="0f73625f626f0fef" providerId="LiveId" clId="{B3F76165-4ADE-4D10-A7E8-6531A7676E46}" dt="2022-04-15T18:34:04.165" v="2042" actId="478"/>
          <ac:spMkLst>
            <pc:docMk/>
            <pc:sldMk cId="1213308359" sldId="256"/>
            <ac:spMk id="74" creationId="{514397A8-A566-4D10-B1BA-923154FDDA48}"/>
          </ac:spMkLst>
        </pc:spChg>
        <pc:spChg chg="add del mod">
          <ac:chgData name="Brady Hine" userId="0f73625f626f0fef" providerId="LiveId" clId="{B3F76165-4ADE-4D10-A7E8-6531A7676E46}" dt="2022-04-15T19:06:08.623" v="2919" actId="478"/>
          <ac:spMkLst>
            <pc:docMk/>
            <pc:sldMk cId="1213308359" sldId="256"/>
            <ac:spMk id="76" creationId="{609BFB2C-4D19-4CE7-A06E-726E22FEED09}"/>
          </ac:spMkLst>
        </pc:spChg>
        <pc:spChg chg="add del mod">
          <ac:chgData name="Brady Hine" userId="0f73625f626f0fef" providerId="LiveId" clId="{B3F76165-4ADE-4D10-A7E8-6531A7676E46}" dt="2022-04-19T21:51:18.881" v="6359" actId="478"/>
          <ac:spMkLst>
            <pc:docMk/>
            <pc:sldMk cId="1213308359" sldId="256"/>
            <ac:spMk id="82" creationId="{56BF617D-7586-4989-9C33-EF2FC0A04015}"/>
          </ac:spMkLst>
        </pc:spChg>
        <pc:spChg chg="add del mod">
          <ac:chgData name="Brady Hine" userId="0f73625f626f0fef" providerId="LiveId" clId="{B3F76165-4ADE-4D10-A7E8-6531A7676E46}" dt="2022-04-19T21:53:24.560" v="6445" actId="478"/>
          <ac:spMkLst>
            <pc:docMk/>
            <pc:sldMk cId="1213308359" sldId="256"/>
            <ac:spMk id="83" creationId="{85B8633A-C951-4DCB-8249-3722CBD95706}"/>
          </ac:spMkLst>
        </pc:spChg>
        <pc:spChg chg="add del mod">
          <ac:chgData name="Brady Hine" userId="0f73625f626f0fef" providerId="LiveId" clId="{B3F76165-4ADE-4D10-A7E8-6531A7676E46}" dt="2022-04-19T21:53:27.862" v="6446" actId="478"/>
          <ac:spMkLst>
            <pc:docMk/>
            <pc:sldMk cId="1213308359" sldId="256"/>
            <ac:spMk id="84" creationId="{27FCBE8F-779F-4C65-8449-6BBC78995B27}"/>
          </ac:spMkLst>
        </pc:spChg>
        <pc:spChg chg="add del mod">
          <ac:chgData name="Brady Hine" userId="0f73625f626f0fef" providerId="LiveId" clId="{B3F76165-4ADE-4D10-A7E8-6531A7676E46}" dt="2022-04-19T21:53:30.919" v="6447" actId="478"/>
          <ac:spMkLst>
            <pc:docMk/>
            <pc:sldMk cId="1213308359" sldId="256"/>
            <ac:spMk id="85" creationId="{314AB4F3-0C95-44F9-9616-802BE120A024}"/>
          </ac:spMkLst>
        </pc:spChg>
        <pc:spChg chg="mod">
          <ac:chgData name="Brady Hine" userId="0f73625f626f0fef" providerId="LiveId" clId="{B3F76165-4ADE-4D10-A7E8-6531A7676E46}" dt="2022-04-17T18:37:10.258" v="5585" actId="20577"/>
          <ac:spMkLst>
            <pc:docMk/>
            <pc:sldMk cId="1213308359" sldId="256"/>
            <ac:spMk id="86" creationId="{98EE9F96-49A5-494E-8347-0423D1F9C9CD}"/>
          </ac:spMkLst>
        </pc:spChg>
        <pc:spChg chg="add del mod">
          <ac:chgData name="Brady Hine" userId="0f73625f626f0fef" providerId="LiveId" clId="{B3F76165-4ADE-4D10-A7E8-6531A7676E46}" dt="2022-04-19T21:51:36.185" v="6364" actId="478"/>
          <ac:spMkLst>
            <pc:docMk/>
            <pc:sldMk cId="1213308359" sldId="256"/>
            <ac:spMk id="87" creationId="{3DA5C302-6F00-45DC-B32E-C4665B51FF9D}"/>
          </ac:spMkLst>
        </pc:spChg>
        <pc:spChg chg="add del mod">
          <ac:chgData name="Brady Hine" userId="0f73625f626f0fef" providerId="LiveId" clId="{B3F76165-4ADE-4D10-A7E8-6531A7676E46}" dt="2022-04-19T21:52:04.105" v="6401" actId="478"/>
          <ac:spMkLst>
            <pc:docMk/>
            <pc:sldMk cId="1213308359" sldId="256"/>
            <ac:spMk id="93" creationId="{E605DF90-7044-44F7-930E-3EC0D7F95BB8}"/>
          </ac:spMkLst>
        </pc:spChg>
        <pc:spChg chg="mod">
          <ac:chgData name="Brady Hine" userId="0f73625f626f0fef" providerId="LiveId" clId="{B3F76165-4ADE-4D10-A7E8-6531A7676E46}" dt="2022-04-19T22:11:31.730" v="6765" actId="1035"/>
          <ac:spMkLst>
            <pc:docMk/>
            <pc:sldMk cId="1213308359" sldId="256"/>
            <ac:spMk id="95" creationId="{A3D0D9D9-BEF8-409B-878D-EE3BA29895C5}"/>
          </ac:spMkLst>
        </pc:spChg>
        <pc:spChg chg="mod">
          <ac:chgData name="Brady Hine" userId="0f73625f626f0fef" providerId="LiveId" clId="{B3F76165-4ADE-4D10-A7E8-6531A7676E46}" dt="2022-04-19T22:12:05.718" v="6799" actId="20577"/>
          <ac:spMkLst>
            <pc:docMk/>
            <pc:sldMk cId="1213308359" sldId="256"/>
            <ac:spMk id="98" creationId="{E59BEC68-C2E1-4A1D-9C4C-B0B7047B9E8D}"/>
          </ac:spMkLst>
        </pc:spChg>
        <pc:spChg chg="mod">
          <ac:chgData name="Brady Hine" userId="0f73625f626f0fef" providerId="LiveId" clId="{B3F76165-4ADE-4D10-A7E8-6531A7676E46}" dt="2022-04-15T18:36:31.110" v="2183" actId="164"/>
          <ac:spMkLst>
            <pc:docMk/>
            <pc:sldMk cId="1213308359" sldId="256"/>
            <ac:spMk id="101" creationId="{E50B5701-2428-4388-B9D6-557B0211FAFB}"/>
          </ac:spMkLst>
        </pc:spChg>
        <pc:spChg chg="add mod">
          <ac:chgData name="Brady Hine" userId="0f73625f626f0fef" providerId="LiveId" clId="{B3F76165-4ADE-4D10-A7E8-6531A7676E46}" dt="2022-04-19T21:53:16.987" v="6444" actId="14100"/>
          <ac:spMkLst>
            <pc:docMk/>
            <pc:sldMk cId="1213308359" sldId="256"/>
            <ac:spMk id="108" creationId="{A99A3447-613B-4A6C-8F89-FC0BD12CDD15}"/>
          </ac:spMkLst>
        </pc:spChg>
        <pc:spChg chg="add del mod">
          <ac:chgData name="Brady Hine" userId="0f73625f626f0fef" providerId="LiveId" clId="{B3F76165-4ADE-4D10-A7E8-6531A7676E46}" dt="2022-04-19T21:56:12.175" v="6466" actId="478"/>
          <ac:spMkLst>
            <pc:docMk/>
            <pc:sldMk cId="1213308359" sldId="256"/>
            <ac:spMk id="114" creationId="{A6766F58-DED8-4CAF-8E47-04889EF5B0CA}"/>
          </ac:spMkLst>
        </pc:spChg>
        <pc:spChg chg="add del mod">
          <ac:chgData name="Brady Hine" userId="0f73625f626f0fef" providerId="LiveId" clId="{B3F76165-4ADE-4D10-A7E8-6531A7676E46}" dt="2022-04-19T21:55:40.155" v="6458" actId="478"/>
          <ac:spMkLst>
            <pc:docMk/>
            <pc:sldMk cId="1213308359" sldId="256"/>
            <ac:spMk id="115" creationId="{B54A701F-1F3C-4E60-9D7D-D482C987F34F}"/>
          </ac:spMkLst>
        </pc:spChg>
        <pc:spChg chg="add del mod">
          <ac:chgData name="Brady Hine" userId="0f73625f626f0fef" providerId="LiveId" clId="{B3F76165-4ADE-4D10-A7E8-6531A7676E46}" dt="2022-04-19T21:55:53.226" v="6462" actId="478"/>
          <ac:spMkLst>
            <pc:docMk/>
            <pc:sldMk cId="1213308359" sldId="256"/>
            <ac:spMk id="122" creationId="{A16647D8-8CD4-4ED2-9BB3-4802868C668E}"/>
          </ac:spMkLst>
        </pc:spChg>
        <pc:spChg chg="add del mod">
          <ac:chgData name="Brady Hine" userId="0f73625f626f0fef" providerId="LiveId" clId="{B3F76165-4ADE-4D10-A7E8-6531A7676E46}" dt="2022-04-19T21:58:04.804" v="6484" actId="478"/>
          <ac:spMkLst>
            <pc:docMk/>
            <pc:sldMk cId="1213308359" sldId="256"/>
            <ac:spMk id="123" creationId="{4D42D886-B9D8-47BF-868F-82B736E8569C}"/>
          </ac:spMkLst>
        </pc:spChg>
        <pc:spChg chg="del">
          <ac:chgData name="Brady Hine" userId="0f73625f626f0fef" providerId="LiveId" clId="{B3F76165-4ADE-4D10-A7E8-6531A7676E46}" dt="2022-04-13T17:12:12.561" v="11" actId="478"/>
          <ac:spMkLst>
            <pc:docMk/>
            <pc:sldMk cId="1213308359" sldId="256"/>
            <ac:spMk id="132" creationId="{4078A29E-4E87-441B-8983-C79E2F4D7659}"/>
          </ac:spMkLst>
        </pc:spChg>
        <pc:spChg chg="add del mod">
          <ac:chgData name="Brady Hine" userId="0f73625f626f0fef" providerId="LiveId" clId="{B3F76165-4ADE-4D10-A7E8-6531A7676E46}" dt="2022-04-19T21:58:01.669" v="6483" actId="478"/>
          <ac:spMkLst>
            <pc:docMk/>
            <pc:sldMk cId="1213308359" sldId="256"/>
            <ac:spMk id="134" creationId="{750893F6-359B-4D74-B8F9-5B4656FAB58C}"/>
          </ac:spMkLst>
        </pc:spChg>
        <pc:spChg chg="add del mod">
          <ac:chgData name="Brady Hine" userId="0f73625f626f0fef" providerId="LiveId" clId="{B3F76165-4ADE-4D10-A7E8-6531A7676E46}" dt="2022-04-19T21:57:56.493" v="6482" actId="478"/>
          <ac:spMkLst>
            <pc:docMk/>
            <pc:sldMk cId="1213308359" sldId="256"/>
            <ac:spMk id="135" creationId="{8CB70A5B-3673-4F9A-9A7A-4E3C34116B5E}"/>
          </ac:spMkLst>
        </pc:spChg>
        <pc:spChg chg="add mod">
          <ac:chgData name="Brady Hine" userId="0f73625f626f0fef" providerId="LiveId" clId="{B3F76165-4ADE-4D10-A7E8-6531A7676E46}" dt="2022-04-19T21:58:26.141" v="6540" actId="1037"/>
          <ac:spMkLst>
            <pc:docMk/>
            <pc:sldMk cId="1213308359" sldId="256"/>
            <ac:spMk id="136" creationId="{51B507CE-58A6-4DD8-994F-30977FD8C91F}"/>
          </ac:spMkLst>
        </pc:spChg>
        <pc:spChg chg="add mod">
          <ac:chgData name="Brady Hine" userId="0f73625f626f0fef" providerId="LiveId" clId="{B3F76165-4ADE-4D10-A7E8-6531A7676E46}" dt="2022-04-19T21:54:57.183" v="6449" actId="571"/>
          <ac:spMkLst>
            <pc:docMk/>
            <pc:sldMk cId="1213308359" sldId="256"/>
            <ac:spMk id="138" creationId="{88D8778A-56B9-4B24-8243-F1F34EE558A2}"/>
          </ac:spMkLst>
        </pc:spChg>
        <pc:spChg chg="add mod">
          <ac:chgData name="Brady Hine" userId="0f73625f626f0fef" providerId="LiveId" clId="{B3F76165-4ADE-4D10-A7E8-6531A7676E46}" dt="2022-04-19T21:54:57.183" v="6449" actId="571"/>
          <ac:spMkLst>
            <pc:docMk/>
            <pc:sldMk cId="1213308359" sldId="256"/>
            <ac:spMk id="140" creationId="{97D4A962-79CB-4C25-90AD-465D0EB67F80}"/>
          </ac:spMkLst>
        </pc:spChg>
        <pc:spChg chg="add mod">
          <ac:chgData name="Brady Hine" userId="0f73625f626f0fef" providerId="LiveId" clId="{B3F76165-4ADE-4D10-A7E8-6531A7676E46}" dt="2022-04-19T21:54:57.183" v="6449" actId="571"/>
          <ac:spMkLst>
            <pc:docMk/>
            <pc:sldMk cId="1213308359" sldId="256"/>
            <ac:spMk id="142" creationId="{128D70F7-3D57-4647-B385-29039E5F0E82}"/>
          </ac:spMkLst>
        </pc:spChg>
        <pc:spChg chg="add del mod">
          <ac:chgData name="Brady Hine" userId="0f73625f626f0fef" providerId="LiveId" clId="{B3F76165-4ADE-4D10-A7E8-6531A7676E46}" dt="2022-04-19T22:01:11.825" v="6560" actId="478"/>
          <ac:spMkLst>
            <pc:docMk/>
            <pc:sldMk cId="1213308359" sldId="256"/>
            <ac:spMk id="143" creationId="{A6D383F3-A05D-4BD9-BDC0-92474C32609C}"/>
          </ac:spMkLst>
        </pc:spChg>
        <pc:spChg chg="add del mod">
          <ac:chgData name="Brady Hine" userId="0f73625f626f0fef" providerId="LiveId" clId="{B3F76165-4ADE-4D10-A7E8-6531A7676E46}" dt="2022-04-19T22:00:32.804" v="6552" actId="478"/>
          <ac:spMkLst>
            <pc:docMk/>
            <pc:sldMk cId="1213308359" sldId="256"/>
            <ac:spMk id="144" creationId="{4C7D963C-52F6-4926-A095-CB998E82C18C}"/>
          </ac:spMkLst>
        </pc:spChg>
        <pc:spChg chg="add del mod">
          <ac:chgData name="Brady Hine" userId="0f73625f626f0fef" providerId="LiveId" clId="{B3F76165-4ADE-4D10-A7E8-6531A7676E46}" dt="2022-04-19T22:00:53.952" v="6556" actId="478"/>
          <ac:spMkLst>
            <pc:docMk/>
            <pc:sldMk cId="1213308359" sldId="256"/>
            <ac:spMk id="145" creationId="{A195CCBA-427D-40E6-90A5-6CDD921283A9}"/>
          </ac:spMkLst>
        </pc:spChg>
        <pc:spChg chg="del">
          <ac:chgData name="Brady Hine" userId="0f73625f626f0fef" providerId="LiveId" clId="{B3F76165-4ADE-4D10-A7E8-6531A7676E46}" dt="2022-04-13T17:18:09.287" v="147" actId="478"/>
          <ac:spMkLst>
            <pc:docMk/>
            <pc:sldMk cId="1213308359" sldId="256"/>
            <ac:spMk id="149" creationId="{EE5326D1-AC7C-438B-88F0-168491ADA84A}"/>
          </ac:spMkLst>
        </pc:spChg>
        <pc:spChg chg="add mod">
          <ac:chgData name="Brady Hine" userId="0f73625f626f0fef" providerId="LiveId" clId="{B3F76165-4ADE-4D10-A7E8-6531A7676E46}" dt="2022-04-28T21:43:59.918" v="8774" actId="164"/>
          <ac:spMkLst>
            <pc:docMk/>
            <pc:sldMk cId="1213308359" sldId="256"/>
            <ac:spMk id="154" creationId="{0726DF1D-31D7-4705-9884-EC4B0CEEE705}"/>
          </ac:spMkLst>
        </pc:spChg>
        <pc:spChg chg="del mod">
          <ac:chgData name="Brady Hine" userId="0f73625f626f0fef" providerId="LiveId" clId="{B3F76165-4ADE-4D10-A7E8-6531A7676E46}" dt="2022-04-17T18:44:20.674" v="5701" actId="478"/>
          <ac:spMkLst>
            <pc:docMk/>
            <pc:sldMk cId="1213308359" sldId="256"/>
            <ac:spMk id="154" creationId="{08AC7BB8-B243-43C2-B3F2-01DF9A0A4DAB}"/>
          </ac:spMkLst>
        </pc:spChg>
        <pc:spChg chg="add del mod">
          <ac:chgData name="Brady Hine" userId="0f73625f626f0fef" providerId="LiveId" clId="{B3F76165-4ADE-4D10-A7E8-6531A7676E46}" dt="2022-04-19T21:51:16.313" v="6358" actId="478"/>
          <ac:spMkLst>
            <pc:docMk/>
            <pc:sldMk cId="1213308359" sldId="256"/>
            <ac:spMk id="154" creationId="{F83BD38F-9DD0-4276-BD5F-638C5CD1AB77}"/>
          </ac:spMkLst>
        </pc:spChg>
        <pc:spChg chg="mod">
          <ac:chgData name="Brady Hine" userId="0f73625f626f0fef" providerId="LiveId" clId="{B3F76165-4ADE-4D10-A7E8-6531A7676E46}" dt="2022-04-19T22:08:54.844" v="6615" actId="20577"/>
          <ac:spMkLst>
            <pc:docMk/>
            <pc:sldMk cId="1213308359" sldId="256"/>
            <ac:spMk id="156" creationId="{AC956578-5DB3-47D5-BD90-0741C0F9BF0F}"/>
          </ac:spMkLst>
        </pc:spChg>
        <pc:spChg chg="add mod">
          <ac:chgData name="Brady Hine" userId="0f73625f626f0fef" providerId="LiveId" clId="{B3F76165-4ADE-4D10-A7E8-6531A7676E46}" dt="2022-04-19T22:02:21.375" v="6570" actId="1076"/>
          <ac:spMkLst>
            <pc:docMk/>
            <pc:sldMk cId="1213308359" sldId="256"/>
            <ac:spMk id="157" creationId="{C9D59732-2533-42DF-B427-ABD59827C197}"/>
          </ac:spMkLst>
        </pc:spChg>
        <pc:spChg chg="add mod">
          <ac:chgData name="Brady Hine" userId="0f73625f626f0fef" providerId="LiveId" clId="{B3F76165-4ADE-4D10-A7E8-6531A7676E46}" dt="2022-04-19T22:02:21.375" v="6570" actId="1076"/>
          <ac:spMkLst>
            <pc:docMk/>
            <pc:sldMk cId="1213308359" sldId="256"/>
            <ac:spMk id="160" creationId="{0E3D6F38-3202-42DE-9FFF-BBBD8F645898}"/>
          </ac:spMkLst>
        </pc:spChg>
        <pc:spChg chg="add mod">
          <ac:chgData name="Brady Hine" userId="0f73625f626f0fef" providerId="LiveId" clId="{B3F76165-4ADE-4D10-A7E8-6531A7676E46}" dt="2022-04-19T22:02:21.375" v="6570" actId="1076"/>
          <ac:spMkLst>
            <pc:docMk/>
            <pc:sldMk cId="1213308359" sldId="256"/>
            <ac:spMk id="161" creationId="{D4C1235A-6E5F-4087-BE26-EF9DEA2D4F89}"/>
          </ac:spMkLst>
        </pc:spChg>
        <pc:spChg chg="add mod">
          <ac:chgData name="Brady Hine" userId="0f73625f626f0fef" providerId="LiveId" clId="{B3F76165-4ADE-4D10-A7E8-6531A7676E46}" dt="2022-04-15T19:02:04.366" v="2706" actId="1037"/>
          <ac:spMkLst>
            <pc:docMk/>
            <pc:sldMk cId="1213308359" sldId="256"/>
            <ac:spMk id="162" creationId="{CF74B41E-089F-482E-A0AC-99028DC105BC}"/>
          </ac:spMkLst>
        </pc:spChg>
        <pc:spChg chg="add mod">
          <ac:chgData name="Brady Hine" userId="0f73625f626f0fef" providerId="LiveId" clId="{B3F76165-4ADE-4D10-A7E8-6531A7676E46}" dt="2022-04-19T22:08:18.595" v="6608" actId="14100"/>
          <ac:spMkLst>
            <pc:docMk/>
            <pc:sldMk cId="1213308359" sldId="256"/>
            <ac:spMk id="163" creationId="{CC38CF88-AD66-4BA4-9259-C03FDBEA02C9}"/>
          </ac:spMkLst>
        </pc:spChg>
        <pc:spChg chg="add mod">
          <ac:chgData name="Brady Hine" userId="0f73625f626f0fef" providerId="LiveId" clId="{B3F76165-4ADE-4D10-A7E8-6531A7676E46}" dt="2022-04-19T22:07:13.271" v="6588" actId="20577"/>
          <ac:spMkLst>
            <pc:docMk/>
            <pc:sldMk cId="1213308359" sldId="256"/>
            <ac:spMk id="164" creationId="{4347CE76-DBB4-4FB4-B4AB-A2F7EBA6BD72}"/>
          </ac:spMkLst>
        </pc:spChg>
        <pc:spChg chg="add mod">
          <ac:chgData name="Brady Hine" userId="0f73625f626f0fef" providerId="LiveId" clId="{B3F76165-4ADE-4D10-A7E8-6531A7676E46}" dt="2022-04-19T22:07:10.173" v="6586" actId="20577"/>
          <ac:spMkLst>
            <pc:docMk/>
            <pc:sldMk cId="1213308359" sldId="256"/>
            <ac:spMk id="165" creationId="{E97DF196-888C-434F-89B3-58AC64CEA951}"/>
          </ac:spMkLst>
        </pc:spChg>
        <pc:spChg chg="add mod">
          <ac:chgData name="Brady Hine" userId="0f73625f626f0fef" providerId="LiveId" clId="{B3F76165-4ADE-4D10-A7E8-6531A7676E46}" dt="2022-04-15T19:31:07.275" v="3781" actId="1076"/>
          <ac:spMkLst>
            <pc:docMk/>
            <pc:sldMk cId="1213308359" sldId="256"/>
            <ac:spMk id="166" creationId="{C5E428CD-FA6B-4CF9-B538-CB19FA7F9524}"/>
          </ac:spMkLst>
        </pc:spChg>
        <pc:spChg chg="add del mod">
          <ac:chgData name="Brady Hine" userId="0f73625f626f0fef" providerId="LiveId" clId="{B3F76165-4ADE-4D10-A7E8-6531A7676E46}" dt="2022-04-19T21:52:02.240" v="6400" actId="478"/>
          <ac:spMkLst>
            <pc:docMk/>
            <pc:sldMk cId="1213308359" sldId="256"/>
            <ac:spMk id="167" creationId="{2858F6FF-FA85-466F-B57C-3C4D5C40F3BA}"/>
          </ac:spMkLst>
        </pc:spChg>
        <pc:spChg chg="add del mod">
          <ac:chgData name="Brady Hine" userId="0f73625f626f0fef" providerId="LiveId" clId="{B3F76165-4ADE-4D10-A7E8-6531A7676E46}" dt="2022-04-17T17:49:07.990" v="3842" actId="478"/>
          <ac:spMkLst>
            <pc:docMk/>
            <pc:sldMk cId="1213308359" sldId="256"/>
            <ac:spMk id="167" creationId="{D6FF0296-7C3C-4788-818E-CA24E7055D47}"/>
          </ac:spMkLst>
        </pc:spChg>
        <pc:spChg chg="add mod">
          <ac:chgData name="Brady Hine" userId="0f73625f626f0fef" providerId="LiveId" clId="{B3F76165-4ADE-4D10-A7E8-6531A7676E46}" dt="2022-04-28T21:43:59.918" v="8774" actId="164"/>
          <ac:spMkLst>
            <pc:docMk/>
            <pc:sldMk cId="1213308359" sldId="256"/>
            <ac:spMk id="167" creationId="{EF66E43A-97A3-479D-8D38-2CEA10EBDD98}"/>
          </ac:spMkLst>
        </pc:spChg>
        <pc:spChg chg="add mod">
          <ac:chgData name="Brady Hine" userId="0f73625f626f0fef" providerId="LiveId" clId="{B3F76165-4ADE-4D10-A7E8-6531A7676E46}" dt="2022-04-28T18:39:25.914" v="8773" actId="20577"/>
          <ac:spMkLst>
            <pc:docMk/>
            <pc:sldMk cId="1213308359" sldId="256"/>
            <ac:spMk id="168" creationId="{B5A54D3B-535C-45A9-9279-AFE8EEBA7D50}"/>
          </ac:spMkLst>
        </pc:spChg>
        <pc:spChg chg="add mod">
          <ac:chgData name="Brady Hine" userId="0f73625f626f0fef" providerId="LiveId" clId="{B3F76165-4ADE-4D10-A7E8-6531A7676E46}" dt="2022-04-20T21:37:56.709" v="7588" actId="20577"/>
          <ac:spMkLst>
            <pc:docMk/>
            <pc:sldMk cId="1213308359" sldId="256"/>
            <ac:spMk id="169" creationId="{BEB01EC6-0BEF-4B25-A1EE-9C45C2507071}"/>
          </ac:spMkLst>
        </pc:spChg>
        <pc:spChg chg="add mod">
          <ac:chgData name="Brady Hine" userId="0f73625f626f0fef" providerId="LiveId" clId="{B3F76165-4ADE-4D10-A7E8-6531A7676E46}" dt="2022-04-17T18:38:00.636" v="5610" actId="1036"/>
          <ac:spMkLst>
            <pc:docMk/>
            <pc:sldMk cId="1213308359" sldId="256"/>
            <ac:spMk id="170" creationId="{5454BE69-64C4-419B-8D45-335BA73FE67A}"/>
          </ac:spMkLst>
        </pc:spChg>
        <pc:spChg chg="add mod">
          <ac:chgData name="Brady Hine" userId="0f73625f626f0fef" providerId="LiveId" clId="{B3F76165-4ADE-4D10-A7E8-6531A7676E46}" dt="2022-04-19T21:53:16.987" v="6444" actId="14100"/>
          <ac:spMkLst>
            <pc:docMk/>
            <pc:sldMk cId="1213308359" sldId="256"/>
            <ac:spMk id="171" creationId="{8152DECF-07C3-4478-8D07-CB94CABBCD85}"/>
          </ac:spMkLst>
        </pc:spChg>
        <pc:spChg chg="add mod">
          <ac:chgData name="Brady Hine" userId="0f73625f626f0fef" providerId="LiveId" clId="{B3F76165-4ADE-4D10-A7E8-6531A7676E46}" dt="2022-04-19T21:53:16.987" v="6444" actId="14100"/>
          <ac:spMkLst>
            <pc:docMk/>
            <pc:sldMk cId="1213308359" sldId="256"/>
            <ac:spMk id="172" creationId="{7D27C4B4-BD28-4811-9D18-3FC69D173379}"/>
          </ac:spMkLst>
        </pc:spChg>
        <pc:spChg chg="add mod">
          <ac:chgData name="Brady Hine" userId="0f73625f626f0fef" providerId="LiveId" clId="{B3F76165-4ADE-4D10-A7E8-6531A7676E46}" dt="2022-04-19T21:53:16.987" v="6444" actId="14100"/>
          <ac:spMkLst>
            <pc:docMk/>
            <pc:sldMk cId="1213308359" sldId="256"/>
            <ac:spMk id="173" creationId="{4004ED6D-D6A9-425D-829A-16158C99BE38}"/>
          </ac:spMkLst>
        </pc:spChg>
        <pc:spChg chg="add mod">
          <ac:chgData name="Brady Hine" userId="0f73625f626f0fef" providerId="LiveId" clId="{B3F76165-4ADE-4D10-A7E8-6531A7676E46}" dt="2022-04-19T21:51:54.571" v="6398" actId="1036"/>
          <ac:spMkLst>
            <pc:docMk/>
            <pc:sldMk cId="1213308359" sldId="256"/>
            <ac:spMk id="174" creationId="{639D7E44-398A-48CF-B3DD-DB2DAC9BCFAC}"/>
          </ac:spMkLst>
        </pc:spChg>
        <pc:spChg chg="add mod">
          <ac:chgData name="Brady Hine" userId="0f73625f626f0fef" providerId="LiveId" clId="{B3F76165-4ADE-4D10-A7E8-6531A7676E46}" dt="2022-04-19T21:51:30.989" v="6362" actId="1076"/>
          <ac:spMkLst>
            <pc:docMk/>
            <pc:sldMk cId="1213308359" sldId="256"/>
            <ac:spMk id="175" creationId="{A53F90C4-DE03-42F5-AB2F-11BCCB39D70B}"/>
          </ac:spMkLst>
        </pc:spChg>
        <pc:spChg chg="add mod">
          <ac:chgData name="Brady Hine" userId="0f73625f626f0fef" providerId="LiveId" clId="{B3F76165-4ADE-4D10-A7E8-6531A7676E46}" dt="2022-04-19T21:52:23.613" v="6439" actId="1035"/>
          <ac:spMkLst>
            <pc:docMk/>
            <pc:sldMk cId="1213308359" sldId="256"/>
            <ac:spMk id="176" creationId="{1CCDC568-78D1-4313-ACA9-A5EB3CDA1835}"/>
          </ac:spMkLst>
        </pc:spChg>
        <pc:spChg chg="add mod">
          <ac:chgData name="Brady Hine" userId="0f73625f626f0fef" providerId="LiveId" clId="{B3F76165-4ADE-4D10-A7E8-6531A7676E46}" dt="2022-04-28T21:43:59.918" v="8774" actId="164"/>
          <ac:spMkLst>
            <pc:docMk/>
            <pc:sldMk cId="1213308359" sldId="256"/>
            <ac:spMk id="177" creationId="{9B336D48-BBBF-45F4-A413-B572801B325A}"/>
          </ac:spMkLst>
        </pc:spChg>
        <pc:spChg chg="add del mod">
          <ac:chgData name="Brady Hine" userId="0f73625f626f0fef" providerId="LiveId" clId="{B3F76165-4ADE-4D10-A7E8-6531A7676E46}" dt="2022-04-19T21:56:10.738" v="6465" actId="478"/>
          <ac:spMkLst>
            <pc:docMk/>
            <pc:sldMk cId="1213308359" sldId="256"/>
            <ac:spMk id="177" creationId="{CB30E5BE-7E41-44FD-B155-CF127EA02082}"/>
          </ac:spMkLst>
        </pc:spChg>
        <pc:spChg chg="add mod">
          <ac:chgData name="Brady Hine" userId="0f73625f626f0fef" providerId="LiveId" clId="{B3F76165-4ADE-4D10-A7E8-6531A7676E46}" dt="2022-04-20T21:36:29.589" v="7502" actId="1076"/>
          <ac:spMkLst>
            <pc:docMk/>
            <pc:sldMk cId="1213308359" sldId="256"/>
            <ac:spMk id="178" creationId="{416EF487-0DDC-463F-8D3F-78DDBDE8775D}"/>
          </ac:spMkLst>
        </pc:spChg>
        <pc:spChg chg="add del mod">
          <ac:chgData name="Brady Hine" userId="0f73625f626f0fef" providerId="LiveId" clId="{B3F76165-4ADE-4D10-A7E8-6531A7676E46}" dt="2022-04-19T21:55:38.527" v="6457" actId="478"/>
          <ac:spMkLst>
            <pc:docMk/>
            <pc:sldMk cId="1213308359" sldId="256"/>
            <ac:spMk id="178" creationId="{8D1DCFB5-6954-4B9F-ADB9-CC5D653FB590}"/>
          </ac:spMkLst>
        </pc:spChg>
        <pc:spChg chg="add mod">
          <ac:chgData name="Brady Hine" userId="0f73625f626f0fef" providerId="LiveId" clId="{B3F76165-4ADE-4D10-A7E8-6531A7676E46}" dt="2022-04-20T21:36:57.333" v="7565" actId="1035"/>
          <ac:spMkLst>
            <pc:docMk/>
            <pc:sldMk cId="1213308359" sldId="256"/>
            <ac:spMk id="179" creationId="{148D1C9D-EE58-411D-8B9C-70647AEE1B38}"/>
          </ac:spMkLst>
        </pc:spChg>
        <pc:spChg chg="add del mod">
          <ac:chgData name="Brady Hine" userId="0f73625f626f0fef" providerId="LiveId" clId="{B3F76165-4ADE-4D10-A7E8-6531A7676E46}" dt="2022-04-19T21:55:51.838" v="6461" actId="478"/>
          <ac:spMkLst>
            <pc:docMk/>
            <pc:sldMk cId="1213308359" sldId="256"/>
            <ac:spMk id="179" creationId="{26B7D4C7-E7A3-4E0B-8A56-795A673BF0DD}"/>
          </ac:spMkLst>
        </pc:spChg>
        <pc:spChg chg="add mod">
          <ac:chgData name="Brady Hine" userId="0f73625f626f0fef" providerId="LiveId" clId="{B3F76165-4ADE-4D10-A7E8-6531A7676E46}" dt="2022-04-19T21:57:52.426" v="6481" actId="14100"/>
          <ac:spMkLst>
            <pc:docMk/>
            <pc:sldMk cId="1213308359" sldId="256"/>
            <ac:spMk id="180" creationId="{B86392BD-D333-4DBF-997E-55173E9F2065}"/>
          </ac:spMkLst>
        </pc:spChg>
        <pc:spChg chg="add mod">
          <ac:chgData name="Brady Hine" userId="0f73625f626f0fef" providerId="LiveId" clId="{B3F76165-4ADE-4D10-A7E8-6531A7676E46}" dt="2022-04-19T21:58:13.362" v="6498" actId="1037"/>
          <ac:spMkLst>
            <pc:docMk/>
            <pc:sldMk cId="1213308359" sldId="256"/>
            <ac:spMk id="181" creationId="{69896CA1-873C-4153-9757-726FB98B18A5}"/>
          </ac:spMkLst>
        </pc:spChg>
        <pc:spChg chg="add mod">
          <ac:chgData name="Brady Hine" userId="0f73625f626f0fef" providerId="LiveId" clId="{B3F76165-4ADE-4D10-A7E8-6531A7676E46}" dt="2022-04-19T21:58:20.264" v="6527" actId="1038"/>
          <ac:spMkLst>
            <pc:docMk/>
            <pc:sldMk cId="1213308359" sldId="256"/>
            <ac:spMk id="182" creationId="{746C732B-5F2F-4573-9C4B-547D7B592121}"/>
          </ac:spMkLst>
        </pc:spChg>
        <pc:spChg chg="add mod">
          <ac:chgData name="Brady Hine" userId="0f73625f626f0fef" providerId="LiveId" clId="{B3F76165-4ADE-4D10-A7E8-6531A7676E46}" dt="2022-04-19T21:56:33.770" v="6468" actId="14100"/>
          <ac:spMkLst>
            <pc:docMk/>
            <pc:sldMk cId="1213308359" sldId="256"/>
            <ac:spMk id="183" creationId="{C64821D5-FF15-4B7E-8011-4E9BCD349B1A}"/>
          </ac:spMkLst>
        </pc:spChg>
        <pc:spChg chg="add mod">
          <ac:chgData name="Brady Hine" userId="0f73625f626f0fef" providerId="LiveId" clId="{B3F76165-4ADE-4D10-A7E8-6531A7676E46}" dt="2022-04-19T21:56:41.757" v="6470" actId="14100"/>
          <ac:spMkLst>
            <pc:docMk/>
            <pc:sldMk cId="1213308359" sldId="256"/>
            <ac:spMk id="184" creationId="{EA21B4E3-ED5E-4AF7-8EFD-E54BE6E89D16}"/>
          </ac:spMkLst>
        </pc:spChg>
        <pc:spChg chg="add mod">
          <ac:chgData name="Brady Hine" userId="0f73625f626f0fef" providerId="LiveId" clId="{B3F76165-4ADE-4D10-A7E8-6531A7676E46}" dt="2022-04-19T21:56:38.139" v="6469" actId="14100"/>
          <ac:spMkLst>
            <pc:docMk/>
            <pc:sldMk cId="1213308359" sldId="256"/>
            <ac:spMk id="185" creationId="{96306E2F-DB9E-4D79-BBEA-B70164D760F5}"/>
          </ac:spMkLst>
        </pc:spChg>
        <pc:spChg chg="add mod">
          <ac:chgData name="Brady Hine" userId="0f73625f626f0fef" providerId="LiveId" clId="{B3F76165-4ADE-4D10-A7E8-6531A7676E46}" dt="2022-04-19T22:01:39.712" v="6562" actId="14100"/>
          <ac:spMkLst>
            <pc:docMk/>
            <pc:sldMk cId="1213308359" sldId="256"/>
            <ac:spMk id="186" creationId="{A095B3F6-EB8A-4F5E-8C69-8A9D9EF48949}"/>
          </ac:spMkLst>
        </pc:spChg>
        <pc:spChg chg="add mod">
          <ac:chgData name="Brady Hine" userId="0f73625f626f0fef" providerId="LiveId" clId="{B3F76165-4ADE-4D10-A7E8-6531A7676E46}" dt="2022-04-19T22:01:48.735" v="6564" actId="14100"/>
          <ac:spMkLst>
            <pc:docMk/>
            <pc:sldMk cId="1213308359" sldId="256"/>
            <ac:spMk id="187" creationId="{9B2356A6-A34E-469F-98E4-3274E2061340}"/>
          </ac:spMkLst>
        </pc:spChg>
        <pc:spChg chg="add mod">
          <ac:chgData name="Brady Hine" userId="0f73625f626f0fef" providerId="LiveId" clId="{B3F76165-4ADE-4D10-A7E8-6531A7676E46}" dt="2022-04-19T22:01:44.544" v="6563" actId="14100"/>
          <ac:spMkLst>
            <pc:docMk/>
            <pc:sldMk cId="1213308359" sldId="256"/>
            <ac:spMk id="188" creationId="{0DBCB3DF-0BDA-41B1-8803-5481707C357B}"/>
          </ac:spMkLst>
        </pc:spChg>
        <pc:spChg chg="add mod">
          <ac:chgData name="Brady Hine" userId="0f73625f626f0fef" providerId="LiveId" clId="{B3F76165-4ADE-4D10-A7E8-6531A7676E46}" dt="2022-04-20T21:43:53.935" v="7866" actId="20577"/>
          <ac:spMkLst>
            <pc:docMk/>
            <pc:sldMk cId="1213308359" sldId="256"/>
            <ac:spMk id="189" creationId="{F3D6F268-BAFA-41B8-B938-E6C424C6E306}"/>
          </ac:spMkLst>
        </pc:spChg>
        <pc:spChg chg="add mod">
          <ac:chgData name="Brady Hine" userId="0f73625f626f0fef" providerId="LiveId" clId="{B3F76165-4ADE-4D10-A7E8-6531A7676E46}" dt="2022-04-20T21:43:56.226" v="7868" actId="20577"/>
          <ac:spMkLst>
            <pc:docMk/>
            <pc:sldMk cId="1213308359" sldId="256"/>
            <ac:spMk id="190" creationId="{393382FA-07E2-4B2E-B88B-EFBF49F6F661}"/>
          </ac:spMkLst>
        </pc:spChg>
        <pc:spChg chg="add mod">
          <ac:chgData name="Brady Hine" userId="0f73625f626f0fef" providerId="LiveId" clId="{B3F76165-4ADE-4D10-A7E8-6531A7676E46}" dt="2022-04-20T21:43:59.731" v="7870" actId="20577"/>
          <ac:spMkLst>
            <pc:docMk/>
            <pc:sldMk cId="1213308359" sldId="256"/>
            <ac:spMk id="191" creationId="{9E0E1780-740C-48EF-942B-A8B4323A4B41}"/>
          </ac:spMkLst>
        </pc:spChg>
        <pc:spChg chg="add mod">
          <ac:chgData name="Brady Hine" userId="0f73625f626f0fef" providerId="LiveId" clId="{B3F76165-4ADE-4D10-A7E8-6531A7676E46}" dt="2022-04-20T21:48:49.110" v="8099" actId="1038"/>
          <ac:spMkLst>
            <pc:docMk/>
            <pc:sldMk cId="1213308359" sldId="256"/>
            <ac:spMk id="192" creationId="{0FD12863-514E-402E-912F-BF225A9D5C5E}"/>
          </ac:spMkLst>
        </pc:spChg>
        <pc:spChg chg="add mod">
          <ac:chgData name="Brady Hine" userId="0f73625f626f0fef" providerId="LiveId" clId="{B3F76165-4ADE-4D10-A7E8-6531A7676E46}" dt="2022-04-20T21:49:26.018" v="8130" actId="1037"/>
          <ac:spMkLst>
            <pc:docMk/>
            <pc:sldMk cId="1213308359" sldId="256"/>
            <ac:spMk id="193" creationId="{80140D8F-1C03-4612-B6F7-6992271D141B}"/>
          </ac:spMkLst>
        </pc:spChg>
        <pc:spChg chg="add mod">
          <ac:chgData name="Brady Hine" userId="0f73625f626f0fef" providerId="LiveId" clId="{B3F76165-4ADE-4D10-A7E8-6531A7676E46}" dt="2022-04-20T21:49:34.930" v="8144" actId="1037"/>
          <ac:spMkLst>
            <pc:docMk/>
            <pc:sldMk cId="1213308359" sldId="256"/>
            <ac:spMk id="194" creationId="{3CE0A504-EA90-48F5-B5BB-9BA4A8C1472D}"/>
          </ac:spMkLst>
        </pc:spChg>
        <pc:spChg chg="add mod">
          <ac:chgData name="Brady Hine" userId="0f73625f626f0fef" providerId="LiveId" clId="{B3F76165-4ADE-4D10-A7E8-6531A7676E46}" dt="2022-04-20T21:49:41.555" v="8146" actId="1037"/>
          <ac:spMkLst>
            <pc:docMk/>
            <pc:sldMk cId="1213308359" sldId="256"/>
            <ac:spMk id="195" creationId="{3E181FF0-6A0C-4D84-9343-C1D073A68E8A}"/>
          </ac:spMkLst>
        </pc:spChg>
        <pc:spChg chg="add mod">
          <ac:chgData name="Brady Hine" userId="0f73625f626f0fef" providerId="LiveId" clId="{B3F76165-4ADE-4D10-A7E8-6531A7676E46}" dt="2022-04-20T21:50:25.641" v="8298" actId="1037"/>
          <ac:spMkLst>
            <pc:docMk/>
            <pc:sldMk cId="1213308359" sldId="256"/>
            <ac:spMk id="196" creationId="{DC74670A-5F86-401C-9BC6-FCA28F9848A2}"/>
          </ac:spMkLst>
        </pc:spChg>
        <pc:spChg chg="add mod">
          <ac:chgData name="Brady Hine" userId="0f73625f626f0fef" providerId="LiveId" clId="{B3F76165-4ADE-4D10-A7E8-6531A7676E46}" dt="2022-04-20T21:53:40.058" v="8461" actId="1036"/>
          <ac:spMkLst>
            <pc:docMk/>
            <pc:sldMk cId="1213308359" sldId="256"/>
            <ac:spMk id="197" creationId="{EF3F7E87-B888-4728-BC6B-88E18D4477F3}"/>
          </ac:spMkLst>
        </pc:spChg>
        <pc:spChg chg="add mod">
          <ac:chgData name="Brady Hine" userId="0f73625f626f0fef" providerId="LiveId" clId="{B3F76165-4ADE-4D10-A7E8-6531A7676E46}" dt="2022-04-20T21:56:20.420" v="8671" actId="1037"/>
          <ac:spMkLst>
            <pc:docMk/>
            <pc:sldMk cId="1213308359" sldId="256"/>
            <ac:spMk id="198" creationId="{D69044A0-2CC6-486D-B5D6-5ACD18E1C595}"/>
          </ac:spMkLst>
        </pc:spChg>
        <pc:spChg chg="add mod">
          <ac:chgData name="Brady Hine" userId="0f73625f626f0fef" providerId="LiveId" clId="{B3F76165-4ADE-4D10-A7E8-6531A7676E46}" dt="2022-04-20T21:56:20.420" v="8671" actId="1037"/>
          <ac:spMkLst>
            <pc:docMk/>
            <pc:sldMk cId="1213308359" sldId="256"/>
            <ac:spMk id="199" creationId="{279A151E-F7D9-4077-AACA-79AFDD7EAD34}"/>
          </ac:spMkLst>
        </pc:spChg>
        <pc:spChg chg="add mod">
          <ac:chgData name="Brady Hine" userId="0f73625f626f0fef" providerId="LiveId" clId="{B3F76165-4ADE-4D10-A7E8-6531A7676E46}" dt="2022-04-20T21:56:20.420" v="8671" actId="1037"/>
          <ac:spMkLst>
            <pc:docMk/>
            <pc:sldMk cId="1213308359" sldId="256"/>
            <ac:spMk id="200" creationId="{FEBA79B4-538E-4B21-A374-85C9B364F197}"/>
          </ac:spMkLst>
        </pc:spChg>
        <pc:spChg chg="add mod">
          <ac:chgData name="Brady Hine" userId="0f73625f626f0fef" providerId="LiveId" clId="{B3F76165-4ADE-4D10-A7E8-6531A7676E46}" dt="2022-04-20T21:56:20.420" v="8671" actId="1037"/>
          <ac:spMkLst>
            <pc:docMk/>
            <pc:sldMk cId="1213308359" sldId="256"/>
            <ac:spMk id="201" creationId="{75D102E3-252A-42B1-AD2D-83FD6C2707CA}"/>
          </ac:spMkLst>
        </pc:spChg>
        <pc:grpChg chg="mod">
          <ac:chgData name="Brady Hine" userId="0f73625f626f0fef" providerId="LiveId" clId="{B3F76165-4ADE-4D10-A7E8-6531A7676E46}" dt="2022-04-15T18:36:31.110" v="2183" actId="164"/>
          <ac:grpSpMkLst>
            <pc:docMk/>
            <pc:sldMk cId="1213308359" sldId="256"/>
            <ac:grpSpMk id="2" creationId="{4AF2DF25-A1B1-484F-8FC0-BF945EFFF2DB}"/>
          </ac:grpSpMkLst>
        </pc:grpChg>
        <pc:grpChg chg="del">
          <ac:chgData name="Brady Hine" userId="0f73625f626f0fef" providerId="LiveId" clId="{B3F76165-4ADE-4D10-A7E8-6531A7676E46}" dt="2022-04-13T17:11:33.831" v="8" actId="478"/>
          <ac:grpSpMkLst>
            <pc:docMk/>
            <pc:sldMk cId="1213308359" sldId="256"/>
            <ac:grpSpMk id="4" creationId="{AC431C17-1866-4EE7-927F-7DF80A01FCA5}"/>
          </ac:grpSpMkLst>
        </pc:grpChg>
        <pc:grpChg chg="add mod">
          <ac:chgData name="Brady Hine" userId="0f73625f626f0fef" providerId="LiveId" clId="{B3F76165-4ADE-4D10-A7E8-6531A7676E46}" dt="2022-04-14T20:54:32.908" v="643" actId="1076"/>
          <ac:grpSpMkLst>
            <pc:docMk/>
            <pc:sldMk cId="1213308359" sldId="256"/>
            <ac:grpSpMk id="4" creationId="{B843EEAD-6505-4E25-ACCC-661A572CDAE9}"/>
          </ac:grpSpMkLst>
        </pc:grpChg>
        <pc:grpChg chg="mod">
          <ac:chgData name="Brady Hine" userId="0f73625f626f0fef" providerId="LiveId" clId="{B3F76165-4ADE-4D10-A7E8-6531A7676E46}" dt="2022-04-15T18:36:52.338" v="2191" actId="164"/>
          <ac:grpSpMkLst>
            <pc:docMk/>
            <pc:sldMk cId="1213308359" sldId="256"/>
            <ac:grpSpMk id="6" creationId="{050C6ADB-C136-41D7-8F96-EC3E34E487AF}"/>
          </ac:grpSpMkLst>
        </pc:grpChg>
        <pc:grpChg chg="mod">
          <ac:chgData name="Brady Hine" userId="0f73625f626f0fef" providerId="LiveId" clId="{B3F76165-4ADE-4D10-A7E8-6531A7676E46}" dt="2022-04-17T19:06:04.078" v="6339" actId="1035"/>
          <ac:grpSpMkLst>
            <pc:docMk/>
            <pc:sldMk cId="1213308359" sldId="256"/>
            <ac:grpSpMk id="7" creationId="{7281772C-DFEC-4D98-80B0-8685F0B2BAD2}"/>
          </ac:grpSpMkLst>
        </pc:grpChg>
        <pc:grpChg chg="add del mod">
          <ac:chgData name="Brady Hine" userId="0f73625f626f0fef" providerId="LiveId" clId="{B3F76165-4ADE-4D10-A7E8-6531A7676E46}" dt="2022-04-15T19:25:32.329" v="3428" actId="1076"/>
          <ac:grpSpMkLst>
            <pc:docMk/>
            <pc:sldMk cId="1213308359" sldId="256"/>
            <ac:grpSpMk id="8" creationId="{432CE200-EDBC-4E4D-9CA8-E5CEDFC28BA7}"/>
          </ac:grpSpMkLst>
        </pc:grpChg>
        <pc:grpChg chg="add mod">
          <ac:chgData name="Brady Hine" userId="0f73625f626f0fef" providerId="LiveId" clId="{B3F76165-4ADE-4D10-A7E8-6531A7676E46}" dt="2022-04-14T20:48:59.351" v="494" actId="164"/>
          <ac:grpSpMkLst>
            <pc:docMk/>
            <pc:sldMk cId="1213308359" sldId="256"/>
            <ac:grpSpMk id="10" creationId="{59A41291-A2BB-4002-AC10-9AB7384F6A6C}"/>
          </ac:grpSpMkLst>
        </pc:grpChg>
        <pc:grpChg chg="add mod">
          <ac:chgData name="Brady Hine" userId="0f73625f626f0fef" providerId="LiveId" clId="{B3F76165-4ADE-4D10-A7E8-6531A7676E46}" dt="2022-04-20T21:34:37.183" v="7439" actId="164"/>
          <ac:grpSpMkLst>
            <pc:docMk/>
            <pc:sldMk cId="1213308359" sldId="256"/>
            <ac:grpSpMk id="10" creationId="{C931FBA6-45D5-40F7-86D0-28D0383CDD1D}"/>
          </ac:grpSpMkLst>
        </pc:grpChg>
        <pc:grpChg chg="add mod">
          <ac:chgData name="Brady Hine" userId="0f73625f626f0fef" providerId="LiveId" clId="{B3F76165-4ADE-4D10-A7E8-6531A7676E46}" dt="2022-04-14T20:54:39.393" v="644" actId="167"/>
          <ac:grpSpMkLst>
            <pc:docMk/>
            <pc:sldMk cId="1213308359" sldId="256"/>
            <ac:grpSpMk id="11" creationId="{117FEE8D-9AE9-43C0-9E1C-141AAF197F14}"/>
          </ac:grpSpMkLst>
        </pc:grpChg>
        <pc:grpChg chg="del">
          <ac:chgData name="Brady Hine" userId="0f73625f626f0fef" providerId="LiveId" clId="{B3F76165-4ADE-4D10-A7E8-6531A7676E46}" dt="2022-04-13T17:12:14.426" v="12" actId="478"/>
          <ac:grpSpMkLst>
            <pc:docMk/>
            <pc:sldMk cId="1213308359" sldId="256"/>
            <ac:grpSpMk id="11" creationId="{E7471EC9-54E7-45E0-96F8-AF5D00972750}"/>
          </ac:grpSpMkLst>
        </pc:grpChg>
        <pc:grpChg chg="add mod">
          <ac:chgData name="Brady Hine" userId="0f73625f626f0fef" providerId="LiveId" clId="{B3F76165-4ADE-4D10-A7E8-6531A7676E46}" dt="2022-04-17T18:11:40.116" v="4595" actId="1036"/>
          <ac:grpSpMkLst>
            <pc:docMk/>
            <pc:sldMk cId="1213308359" sldId="256"/>
            <ac:grpSpMk id="13" creationId="{272E5CE0-7C65-43F5-94C5-29FFF45D2B10}"/>
          </ac:grpSpMkLst>
        </pc:grpChg>
        <pc:grpChg chg="mod">
          <ac:chgData name="Brady Hine" userId="0f73625f626f0fef" providerId="LiveId" clId="{B3F76165-4ADE-4D10-A7E8-6531A7676E46}" dt="2022-04-15T19:16:05.707" v="3153" actId="1037"/>
          <ac:grpSpMkLst>
            <pc:docMk/>
            <pc:sldMk cId="1213308359" sldId="256"/>
            <ac:grpSpMk id="15" creationId="{9DC8EEF0-07C3-4CE2-B4E3-67D8B01773EE}"/>
          </ac:grpSpMkLst>
        </pc:grpChg>
        <pc:grpChg chg="add mod">
          <ac:chgData name="Brady Hine" userId="0f73625f626f0fef" providerId="LiveId" clId="{B3F76165-4ADE-4D10-A7E8-6531A7676E46}" dt="2022-04-28T21:43:59.918" v="8774" actId="164"/>
          <ac:grpSpMkLst>
            <pc:docMk/>
            <pc:sldMk cId="1213308359" sldId="256"/>
            <ac:grpSpMk id="18" creationId="{C07A8BEA-8F1F-4B7C-A3CE-BDC15967623F}"/>
          </ac:grpSpMkLst>
        </pc:grpChg>
        <pc:grpChg chg="add mod">
          <ac:chgData name="Brady Hine" userId="0f73625f626f0fef" providerId="LiveId" clId="{B3F76165-4ADE-4D10-A7E8-6531A7676E46}" dt="2022-04-28T21:43:59.918" v="8774" actId="164"/>
          <ac:grpSpMkLst>
            <pc:docMk/>
            <pc:sldMk cId="1213308359" sldId="256"/>
            <ac:grpSpMk id="21" creationId="{B274E9A1-BF90-4D7E-8FFF-2893801BF5BE}"/>
          </ac:grpSpMkLst>
        </pc:grpChg>
        <pc:grpChg chg="add mod">
          <ac:chgData name="Brady Hine" userId="0f73625f626f0fef" providerId="LiveId" clId="{B3F76165-4ADE-4D10-A7E8-6531A7676E46}" dt="2022-04-15T18:36:31.110" v="2183" actId="164"/>
          <ac:grpSpMkLst>
            <pc:docMk/>
            <pc:sldMk cId="1213308359" sldId="256"/>
            <ac:grpSpMk id="22" creationId="{61A90D4C-9A43-45B4-A4A3-11C57D519278}"/>
          </ac:grpSpMkLst>
        </pc:grpChg>
        <pc:grpChg chg="add mod">
          <ac:chgData name="Brady Hine" userId="0f73625f626f0fef" providerId="LiveId" clId="{B3F76165-4ADE-4D10-A7E8-6531A7676E46}" dt="2022-04-15T18:55:57.929" v="2469" actId="1036"/>
          <ac:grpSpMkLst>
            <pc:docMk/>
            <pc:sldMk cId="1213308359" sldId="256"/>
            <ac:grpSpMk id="23" creationId="{ECE66448-595C-4A3B-B4C8-2411693166BA}"/>
          </ac:grpSpMkLst>
        </pc:grpChg>
        <pc:grpChg chg="add mod">
          <ac:chgData name="Brady Hine" userId="0f73625f626f0fef" providerId="LiveId" clId="{B3F76165-4ADE-4D10-A7E8-6531A7676E46}" dt="2022-04-20T22:04:38.267" v="8772" actId="164"/>
          <ac:grpSpMkLst>
            <pc:docMk/>
            <pc:sldMk cId="1213308359" sldId="256"/>
            <ac:grpSpMk id="29" creationId="{E285DD68-7E5E-4A48-B42F-488943269466}"/>
          </ac:grpSpMkLst>
        </pc:grpChg>
        <pc:grpChg chg="add mod">
          <ac:chgData name="Brady Hine" userId="0f73625f626f0fef" providerId="LiveId" clId="{B3F76165-4ADE-4D10-A7E8-6531A7676E46}" dt="2022-04-19T22:00:03.972" v="6547" actId="571"/>
          <ac:grpSpMkLst>
            <pc:docMk/>
            <pc:sldMk cId="1213308359" sldId="256"/>
            <ac:grpSpMk id="30" creationId="{D7978EDE-ABE2-42AE-A27C-7CC5DE14DD26}"/>
          </ac:grpSpMkLst>
        </pc:grpChg>
        <pc:grpChg chg="add mod">
          <ac:chgData name="Brady Hine" userId="0f73625f626f0fef" providerId="LiveId" clId="{B3F76165-4ADE-4D10-A7E8-6531A7676E46}" dt="2022-04-15T19:02:04.366" v="2706" actId="1037"/>
          <ac:grpSpMkLst>
            <pc:docMk/>
            <pc:sldMk cId="1213308359" sldId="256"/>
            <ac:grpSpMk id="33" creationId="{053E4710-5D52-4A5A-9B8F-F2F11F33F100}"/>
          </ac:grpSpMkLst>
        </pc:grpChg>
        <pc:grpChg chg="add mod">
          <ac:chgData name="Brady Hine" userId="0f73625f626f0fef" providerId="LiveId" clId="{B3F76165-4ADE-4D10-A7E8-6531A7676E46}" dt="2022-05-02T19:21:35.925" v="8778" actId="164"/>
          <ac:grpSpMkLst>
            <pc:docMk/>
            <pc:sldMk cId="1213308359" sldId="256"/>
            <ac:grpSpMk id="39" creationId="{F07CE8B6-F84C-66FE-59B0-0799E64E2DBE}"/>
          </ac:grpSpMkLst>
        </pc:grpChg>
        <pc:grpChg chg="mod">
          <ac:chgData name="Brady Hine" userId="0f73625f626f0fef" providerId="LiveId" clId="{B3F76165-4ADE-4D10-A7E8-6531A7676E46}" dt="2022-04-15T18:36:31.110" v="2183" actId="164"/>
          <ac:grpSpMkLst>
            <pc:docMk/>
            <pc:sldMk cId="1213308359" sldId="256"/>
            <ac:grpSpMk id="59" creationId="{52E0A56B-DD6F-4B1B-8C17-2693ACD1525B}"/>
          </ac:grpSpMkLst>
        </pc:grpChg>
        <pc:grpChg chg="mod">
          <ac:chgData name="Brady Hine" userId="0f73625f626f0fef" providerId="LiveId" clId="{B3F76165-4ADE-4D10-A7E8-6531A7676E46}" dt="2022-04-13T17:19:39.547" v="291" actId="1037"/>
          <ac:grpSpMkLst>
            <pc:docMk/>
            <pc:sldMk cId="1213308359" sldId="256"/>
            <ac:grpSpMk id="62" creationId="{F81388EE-3C31-4423-8A78-55A244731C7C}"/>
          </ac:grpSpMkLst>
        </pc:grpChg>
        <pc:grpChg chg="add mod">
          <ac:chgData name="Brady Hine" userId="0f73625f626f0fef" providerId="LiveId" clId="{B3F76165-4ADE-4D10-A7E8-6531A7676E46}" dt="2022-05-02T19:21:35.925" v="8778" actId="164"/>
          <ac:grpSpMkLst>
            <pc:docMk/>
            <pc:sldMk cId="1213308359" sldId="256"/>
            <ac:grpSpMk id="75" creationId="{47ED9DCD-874D-4D08-8486-D5A6F256DAAB}"/>
          </ac:grpSpMkLst>
        </pc:grpChg>
        <pc:grpChg chg="mod">
          <ac:chgData name="Brady Hine" userId="0f73625f626f0fef" providerId="LiveId" clId="{B3F76165-4ADE-4D10-A7E8-6531A7676E46}" dt="2022-04-13T17:14:29.820" v="20" actId="1076"/>
          <ac:grpSpMkLst>
            <pc:docMk/>
            <pc:sldMk cId="1213308359" sldId="256"/>
            <ac:grpSpMk id="94" creationId="{75F2D64D-40DC-4A78-80FA-41E81B48E8D8}"/>
          </ac:grpSpMkLst>
        </pc:grpChg>
        <pc:grpChg chg="mod">
          <ac:chgData name="Brady Hine" userId="0f73625f626f0fef" providerId="LiveId" clId="{B3F76165-4ADE-4D10-A7E8-6531A7676E46}" dt="2022-04-13T17:16:22.621" v="108" actId="1037"/>
          <ac:grpSpMkLst>
            <pc:docMk/>
            <pc:sldMk cId="1213308359" sldId="256"/>
            <ac:grpSpMk id="103" creationId="{A3C9B320-10EC-4647-A294-9E5CD968652A}"/>
          </ac:grpSpMkLst>
        </pc:grpChg>
        <pc:grpChg chg="mod">
          <ac:chgData name="Brady Hine" userId="0f73625f626f0fef" providerId="LiveId" clId="{B3F76165-4ADE-4D10-A7E8-6531A7676E46}" dt="2022-04-15T18:37:04.272" v="2254" actId="1035"/>
          <ac:grpSpMkLst>
            <pc:docMk/>
            <pc:sldMk cId="1213308359" sldId="256"/>
            <ac:grpSpMk id="116" creationId="{B4750A4F-1226-406A-95D5-FDDAE45904AD}"/>
          </ac:grpSpMkLst>
        </pc:grpChg>
        <pc:graphicFrameChg chg="add mod">
          <ac:chgData name="Brady Hine" userId="0f73625f626f0fef" providerId="LiveId" clId="{B3F76165-4ADE-4D10-A7E8-6531A7676E46}" dt="2022-04-19T22:05:04.914" v="6579" actId="403"/>
          <ac:graphicFrameMkLst>
            <pc:docMk/>
            <pc:sldMk cId="1213308359" sldId="256"/>
            <ac:graphicFrameMk id="110" creationId="{1C1E7D1A-B281-4525-A479-55DFD608AE29}"/>
          </ac:graphicFrameMkLst>
        </pc:graphicFrameChg>
        <pc:graphicFrameChg chg="add mod">
          <ac:chgData name="Brady Hine" userId="0f73625f626f0fef" providerId="LiveId" clId="{B3F76165-4ADE-4D10-A7E8-6531A7676E46}" dt="2022-04-19T22:05:17.371" v="6584" actId="403"/>
          <ac:graphicFrameMkLst>
            <pc:docMk/>
            <pc:sldMk cId="1213308359" sldId="256"/>
            <ac:graphicFrameMk id="111" creationId="{A5E172E3-73DD-4BCB-82C3-5BD9EFCB89BA}"/>
          </ac:graphicFrameMkLst>
        </pc:graphicFrameChg>
        <pc:picChg chg="del">
          <ac:chgData name="Brady Hine" userId="0f73625f626f0fef" providerId="LiveId" clId="{B3F76165-4ADE-4D10-A7E8-6531A7676E46}" dt="2022-04-13T17:12:06.957" v="10" actId="478"/>
          <ac:picMkLst>
            <pc:docMk/>
            <pc:sldMk cId="1213308359" sldId="256"/>
            <ac:picMk id="3" creationId="{0D1BBCCD-FFD3-4845-896C-51917B112ECE}"/>
          </ac:picMkLst>
        </pc:picChg>
        <pc:picChg chg="mod">
          <ac:chgData name="Brady Hine" userId="0f73625f626f0fef" providerId="LiveId" clId="{B3F76165-4ADE-4D10-A7E8-6531A7676E46}" dt="2022-04-13T17:10:56.540" v="5" actId="1076"/>
          <ac:picMkLst>
            <pc:docMk/>
            <pc:sldMk cId="1213308359" sldId="256"/>
            <ac:picMk id="9" creationId="{923EA5CB-7F7D-4640-94DF-9C5D6EAAE628}"/>
          </ac:picMkLst>
        </pc:picChg>
        <pc:picChg chg="add mod modCrop">
          <ac:chgData name="Brady Hine" userId="0f73625f626f0fef" providerId="LiveId" clId="{B3F76165-4ADE-4D10-A7E8-6531A7676E46}" dt="2022-05-02T19:21:22.041" v="8777" actId="1076"/>
          <ac:picMkLst>
            <pc:docMk/>
            <pc:sldMk cId="1213308359" sldId="256"/>
            <ac:picMk id="22" creationId="{B50B61E4-D5C0-4251-A5BF-2DB6D4A0C7F8}"/>
          </ac:picMkLst>
        </pc:picChg>
        <pc:picChg chg="del">
          <ac:chgData name="Brady Hine" userId="0f73625f626f0fef" providerId="LiveId" clId="{B3F76165-4ADE-4D10-A7E8-6531A7676E46}" dt="2022-04-13T17:18:06.243" v="146" actId="478"/>
          <ac:picMkLst>
            <pc:docMk/>
            <pc:sldMk cId="1213308359" sldId="256"/>
            <ac:picMk id="23" creationId="{E558AFC1-6319-4139-92D6-79600DDDD0F7}"/>
          </ac:picMkLst>
        </pc:picChg>
        <pc:picChg chg="add mod">
          <ac:chgData name="Brady Hine" userId="0f73625f626f0fef" providerId="LiveId" clId="{B3F76165-4ADE-4D10-A7E8-6531A7676E46}" dt="2022-04-20T21:42:18.367" v="7717" actId="1076"/>
          <ac:picMkLst>
            <pc:docMk/>
            <pc:sldMk cId="1213308359" sldId="256"/>
            <ac:picMk id="27" creationId="{8EE18627-828A-48A2-92A4-9B9FC6652E67}"/>
          </ac:picMkLst>
        </pc:picChg>
        <pc:picChg chg="add mod">
          <ac:chgData name="Brady Hine" userId="0f73625f626f0fef" providerId="LiveId" clId="{B3F76165-4ADE-4D10-A7E8-6531A7676E46}" dt="2022-04-15T19:02:04.366" v="2706" actId="1037"/>
          <ac:picMkLst>
            <pc:docMk/>
            <pc:sldMk cId="1213308359" sldId="256"/>
            <ac:picMk id="31" creationId="{26BBF50F-0352-4FEE-B924-D955934C0B72}"/>
          </ac:picMkLst>
        </pc:picChg>
        <pc:picChg chg="mod">
          <ac:chgData name="Brady Hine" userId="0f73625f626f0fef" providerId="LiveId" clId="{B3F76165-4ADE-4D10-A7E8-6531A7676E46}" dt="2022-04-13T17:10:50.522" v="4" actId="1076"/>
          <ac:picMkLst>
            <pc:docMk/>
            <pc:sldMk cId="1213308359" sldId="256"/>
            <ac:picMk id="35" creationId="{CE43AA36-8ABD-4184-B84D-0D5A7D8FB774}"/>
          </ac:picMkLst>
        </pc:picChg>
        <pc:picChg chg="add mod ord">
          <ac:chgData name="Brady Hine" userId="0f73625f626f0fef" providerId="LiveId" clId="{B3F76165-4ADE-4D10-A7E8-6531A7676E46}" dt="2022-04-20T21:51:08.072" v="8309" actId="1076"/>
          <ac:picMkLst>
            <pc:docMk/>
            <pc:sldMk cId="1213308359" sldId="256"/>
            <ac:picMk id="37" creationId="{CFA409B8-A128-46DC-B804-D389E8342953}"/>
          </ac:picMkLst>
        </pc:picChg>
        <pc:picChg chg="add mod">
          <ac:chgData name="Brady Hine" userId="0f73625f626f0fef" providerId="LiveId" clId="{B3F76165-4ADE-4D10-A7E8-6531A7676E46}" dt="2022-04-14T20:54:32.908" v="643" actId="1076"/>
          <ac:picMkLst>
            <pc:docMk/>
            <pc:sldMk cId="1213308359" sldId="256"/>
            <ac:picMk id="58" creationId="{0BB7D2D9-1440-4763-95CA-FDDEE7D326E3}"/>
          </ac:picMkLst>
        </pc:picChg>
        <pc:picChg chg="add mod">
          <ac:chgData name="Brady Hine" userId="0f73625f626f0fef" providerId="LiveId" clId="{B3F76165-4ADE-4D10-A7E8-6531A7676E46}" dt="2022-04-14T20:42:32.555" v="486" actId="164"/>
          <ac:picMkLst>
            <pc:docMk/>
            <pc:sldMk cId="1213308359" sldId="256"/>
            <ac:picMk id="65" creationId="{EB4DBC4B-B534-488E-B0EB-618F95A40C5C}"/>
          </ac:picMkLst>
        </pc:picChg>
        <pc:picChg chg="add mod">
          <ac:chgData name="Brady Hine" userId="0f73625f626f0fef" providerId="LiveId" clId="{B3F76165-4ADE-4D10-A7E8-6531A7676E46}" dt="2022-04-14T20:42:32.555" v="486" actId="164"/>
          <ac:picMkLst>
            <pc:docMk/>
            <pc:sldMk cId="1213308359" sldId="256"/>
            <ac:picMk id="66" creationId="{DB6EF4EC-36CE-4DB2-ACE2-90E22CC329B3}"/>
          </ac:picMkLst>
        </pc:picChg>
        <pc:picChg chg="add mod modCrop">
          <ac:chgData name="Brady Hine" userId="0f73625f626f0fef" providerId="LiveId" clId="{B3F76165-4ADE-4D10-A7E8-6531A7676E46}" dt="2022-04-20T22:04:38.267" v="8772" actId="164"/>
          <ac:picMkLst>
            <pc:docMk/>
            <pc:sldMk cId="1213308359" sldId="256"/>
            <ac:picMk id="74" creationId="{0FBFF60A-2D00-4277-AFE6-3237C9BB5442}"/>
          </ac:picMkLst>
        </pc:picChg>
        <pc:picChg chg="add del mod">
          <ac:chgData name="Brady Hine" userId="0f73625f626f0fef" providerId="LiveId" clId="{B3F76165-4ADE-4D10-A7E8-6531A7676E46}" dt="2022-04-15T18:36:38.314" v="2189" actId="478"/>
          <ac:picMkLst>
            <pc:docMk/>
            <pc:sldMk cId="1213308359" sldId="256"/>
            <ac:picMk id="75" creationId="{3B5C093A-04A9-47F4-BE09-3132720EC15F}"/>
          </ac:picMkLst>
        </pc:picChg>
        <pc:picChg chg="add del mod">
          <ac:chgData name="Brady Hine" userId="0f73625f626f0fef" providerId="LiveId" clId="{B3F76165-4ADE-4D10-A7E8-6531A7676E46}" dt="2022-04-20T21:34:25.683" v="7418" actId="478"/>
          <ac:picMkLst>
            <pc:docMk/>
            <pc:sldMk cId="1213308359" sldId="256"/>
            <ac:picMk id="77" creationId="{4F968D50-FD15-4B23-A33A-9FC6A8F70DF5}"/>
          </ac:picMkLst>
        </pc:picChg>
        <pc:picChg chg="add mod">
          <ac:chgData name="Brady Hine" userId="0f73625f626f0fef" providerId="LiveId" clId="{B3F76165-4ADE-4D10-A7E8-6531A7676E46}" dt="2022-04-19T21:50:16.808" v="6341" actId="571"/>
          <ac:picMkLst>
            <pc:docMk/>
            <pc:sldMk cId="1213308359" sldId="256"/>
            <ac:picMk id="80" creationId="{B7DE5E2B-964F-4EC1-8B06-B31BA823ED5C}"/>
          </ac:picMkLst>
        </pc:picChg>
        <pc:picChg chg="add mod">
          <ac:chgData name="Brady Hine" userId="0f73625f626f0fef" providerId="LiveId" clId="{B3F76165-4ADE-4D10-A7E8-6531A7676E46}" dt="2022-04-19T21:50:16.808" v="6341" actId="571"/>
          <ac:picMkLst>
            <pc:docMk/>
            <pc:sldMk cId="1213308359" sldId="256"/>
            <ac:picMk id="81" creationId="{822F58E0-7DFF-4B86-BFEE-DD45F7B4A02B}"/>
          </ac:picMkLst>
        </pc:picChg>
        <pc:picChg chg="add mod">
          <ac:chgData name="Brady Hine" userId="0f73625f626f0fef" providerId="LiveId" clId="{B3F76165-4ADE-4D10-A7E8-6531A7676E46}" dt="2022-04-19T21:50:16.808" v="6341" actId="571"/>
          <ac:picMkLst>
            <pc:docMk/>
            <pc:sldMk cId="1213308359" sldId="256"/>
            <ac:picMk id="89" creationId="{F9317AFC-1E43-41DD-AF13-0742A6125D65}"/>
          </ac:picMkLst>
        </pc:picChg>
        <pc:picChg chg="add mod">
          <ac:chgData name="Brady Hine" userId="0f73625f626f0fef" providerId="LiveId" clId="{B3F76165-4ADE-4D10-A7E8-6531A7676E46}" dt="2022-04-19T21:50:16.808" v="6341" actId="571"/>
          <ac:picMkLst>
            <pc:docMk/>
            <pc:sldMk cId="1213308359" sldId="256"/>
            <ac:picMk id="90" creationId="{4B1E3682-79FE-4DF8-B049-F6A2B24AB2CC}"/>
          </ac:picMkLst>
        </pc:picChg>
        <pc:picChg chg="add mod">
          <ac:chgData name="Brady Hine" userId="0f73625f626f0fef" providerId="LiveId" clId="{B3F76165-4ADE-4D10-A7E8-6531A7676E46}" dt="2022-04-19T21:50:16.808" v="6341" actId="571"/>
          <ac:picMkLst>
            <pc:docMk/>
            <pc:sldMk cId="1213308359" sldId="256"/>
            <ac:picMk id="91" creationId="{F10BD560-7D19-4029-BAED-1A5C171AE5AD}"/>
          </ac:picMkLst>
        </pc:picChg>
        <pc:picChg chg="add mod">
          <ac:chgData name="Brady Hine" userId="0f73625f626f0fef" providerId="LiveId" clId="{B3F76165-4ADE-4D10-A7E8-6531A7676E46}" dt="2022-04-19T21:50:16.808" v="6341" actId="571"/>
          <ac:picMkLst>
            <pc:docMk/>
            <pc:sldMk cId="1213308359" sldId="256"/>
            <ac:picMk id="96" creationId="{C121DE61-A3B1-426C-8553-BAEE20DB5B72}"/>
          </ac:picMkLst>
        </pc:picChg>
        <pc:picChg chg="add mod">
          <ac:chgData name="Brady Hine" userId="0f73625f626f0fef" providerId="LiveId" clId="{B3F76165-4ADE-4D10-A7E8-6531A7676E46}" dt="2022-04-19T21:50:16.808" v="6341" actId="571"/>
          <ac:picMkLst>
            <pc:docMk/>
            <pc:sldMk cId="1213308359" sldId="256"/>
            <ac:picMk id="97" creationId="{7E4C9336-4871-4DE1-8C17-4D2CF046D7BA}"/>
          </ac:picMkLst>
        </pc:picChg>
        <pc:picChg chg="add mod">
          <ac:chgData name="Brady Hine" userId="0f73625f626f0fef" providerId="LiveId" clId="{B3F76165-4ADE-4D10-A7E8-6531A7676E46}" dt="2022-04-19T21:50:16.808" v="6341" actId="571"/>
          <ac:picMkLst>
            <pc:docMk/>
            <pc:sldMk cId="1213308359" sldId="256"/>
            <ac:picMk id="100" creationId="{3C151981-6E3A-4F6D-B195-5CD2C236D7C0}"/>
          </ac:picMkLst>
        </pc:picChg>
        <pc:picChg chg="add mod">
          <ac:chgData name="Brady Hine" userId="0f73625f626f0fef" providerId="LiveId" clId="{B3F76165-4ADE-4D10-A7E8-6531A7676E46}" dt="2022-04-19T21:50:16.808" v="6341" actId="571"/>
          <ac:picMkLst>
            <pc:docMk/>
            <pc:sldMk cId="1213308359" sldId="256"/>
            <ac:picMk id="102" creationId="{BDCA58F6-4CA9-4D1A-8431-770470D4EF7F}"/>
          </ac:picMkLst>
        </pc:picChg>
        <pc:picChg chg="add mod">
          <ac:chgData name="Brady Hine" userId="0f73625f626f0fef" providerId="LiveId" clId="{B3F76165-4ADE-4D10-A7E8-6531A7676E46}" dt="2022-04-19T21:50:16.808" v="6341" actId="571"/>
          <ac:picMkLst>
            <pc:docMk/>
            <pc:sldMk cId="1213308359" sldId="256"/>
            <ac:picMk id="106" creationId="{542E5DF2-E418-4FAB-90F8-457A35500F72}"/>
          </ac:picMkLst>
        </pc:picChg>
        <pc:picChg chg="add mod">
          <ac:chgData name="Brady Hine" userId="0f73625f626f0fef" providerId="LiveId" clId="{B3F76165-4ADE-4D10-A7E8-6531A7676E46}" dt="2022-04-19T21:50:16.808" v="6341" actId="571"/>
          <ac:picMkLst>
            <pc:docMk/>
            <pc:sldMk cId="1213308359" sldId="256"/>
            <ac:picMk id="107" creationId="{802A6792-0C59-4B12-8F68-1510DA7AAE82}"/>
          </ac:picMkLst>
        </pc:picChg>
        <pc:picChg chg="add mod">
          <ac:chgData name="Brady Hine" userId="0f73625f626f0fef" providerId="LiveId" clId="{B3F76165-4ADE-4D10-A7E8-6531A7676E46}" dt="2022-04-19T21:54:57.183" v="6449" actId="571"/>
          <ac:picMkLst>
            <pc:docMk/>
            <pc:sldMk cId="1213308359" sldId="256"/>
            <ac:picMk id="112" creationId="{6F37EBF1-A091-4C0A-BCD4-BF196B8ACD56}"/>
          </ac:picMkLst>
        </pc:picChg>
        <pc:picChg chg="add mod">
          <ac:chgData name="Brady Hine" userId="0f73625f626f0fef" providerId="LiveId" clId="{B3F76165-4ADE-4D10-A7E8-6531A7676E46}" dt="2022-04-19T21:54:57.183" v="6449" actId="571"/>
          <ac:picMkLst>
            <pc:docMk/>
            <pc:sldMk cId="1213308359" sldId="256"/>
            <ac:picMk id="113" creationId="{F277B61B-CD90-4EDD-B9A1-E6EC0A76A6A0}"/>
          </ac:picMkLst>
        </pc:picChg>
        <pc:picChg chg="add mod">
          <ac:chgData name="Brady Hine" userId="0f73625f626f0fef" providerId="LiveId" clId="{B3F76165-4ADE-4D10-A7E8-6531A7676E46}" dt="2022-04-19T21:54:57.183" v="6449" actId="571"/>
          <ac:picMkLst>
            <pc:docMk/>
            <pc:sldMk cId="1213308359" sldId="256"/>
            <ac:picMk id="124" creationId="{7CE6B439-8680-4079-9123-5A6F2DD0E7E4}"/>
          </ac:picMkLst>
        </pc:picChg>
        <pc:picChg chg="add mod">
          <ac:chgData name="Brady Hine" userId="0f73625f626f0fef" providerId="LiveId" clId="{B3F76165-4ADE-4D10-A7E8-6531A7676E46}" dt="2022-04-19T21:54:57.183" v="6449" actId="571"/>
          <ac:picMkLst>
            <pc:docMk/>
            <pc:sldMk cId="1213308359" sldId="256"/>
            <ac:picMk id="125" creationId="{15A73B24-0214-49EE-9DD3-6650EF6FC441}"/>
          </ac:picMkLst>
        </pc:picChg>
        <pc:picChg chg="add mod">
          <ac:chgData name="Brady Hine" userId="0f73625f626f0fef" providerId="LiveId" clId="{B3F76165-4ADE-4D10-A7E8-6531A7676E46}" dt="2022-04-19T21:54:57.183" v="6449" actId="571"/>
          <ac:picMkLst>
            <pc:docMk/>
            <pc:sldMk cId="1213308359" sldId="256"/>
            <ac:picMk id="126" creationId="{604174FC-6D9C-4F2B-AD42-87BF1F40AA2E}"/>
          </ac:picMkLst>
        </pc:picChg>
        <pc:picChg chg="add mod">
          <ac:chgData name="Brady Hine" userId="0f73625f626f0fef" providerId="LiveId" clId="{B3F76165-4ADE-4D10-A7E8-6531A7676E46}" dt="2022-04-19T21:54:57.183" v="6449" actId="571"/>
          <ac:picMkLst>
            <pc:docMk/>
            <pc:sldMk cId="1213308359" sldId="256"/>
            <ac:picMk id="127" creationId="{70AAA5B4-CA7D-476F-AAC4-F7C6A48172CB}"/>
          </ac:picMkLst>
        </pc:picChg>
        <pc:picChg chg="add mod">
          <ac:chgData name="Brady Hine" userId="0f73625f626f0fef" providerId="LiveId" clId="{B3F76165-4ADE-4D10-A7E8-6531A7676E46}" dt="2022-04-19T21:54:57.183" v="6449" actId="571"/>
          <ac:picMkLst>
            <pc:docMk/>
            <pc:sldMk cId="1213308359" sldId="256"/>
            <ac:picMk id="128" creationId="{529F6E28-22BD-4BC8-BB85-DC828034A9EB}"/>
          </ac:picMkLst>
        </pc:picChg>
        <pc:picChg chg="add mod">
          <ac:chgData name="Brady Hine" userId="0f73625f626f0fef" providerId="LiveId" clId="{B3F76165-4ADE-4D10-A7E8-6531A7676E46}" dt="2022-04-19T21:54:57.183" v="6449" actId="571"/>
          <ac:picMkLst>
            <pc:docMk/>
            <pc:sldMk cId="1213308359" sldId="256"/>
            <ac:picMk id="129" creationId="{CE86E2CA-9212-44F0-AA72-A716D9209A10}"/>
          </ac:picMkLst>
        </pc:picChg>
        <pc:picChg chg="add mod">
          <ac:chgData name="Brady Hine" userId="0f73625f626f0fef" providerId="LiveId" clId="{B3F76165-4ADE-4D10-A7E8-6531A7676E46}" dt="2022-04-19T21:54:57.183" v="6449" actId="571"/>
          <ac:picMkLst>
            <pc:docMk/>
            <pc:sldMk cId="1213308359" sldId="256"/>
            <ac:picMk id="130" creationId="{8330ABD6-1A97-400F-9535-2A9E284F775D}"/>
          </ac:picMkLst>
        </pc:picChg>
        <pc:picChg chg="add mod">
          <ac:chgData name="Brady Hine" userId="0f73625f626f0fef" providerId="LiveId" clId="{B3F76165-4ADE-4D10-A7E8-6531A7676E46}" dt="2022-04-19T21:54:57.183" v="6449" actId="571"/>
          <ac:picMkLst>
            <pc:docMk/>
            <pc:sldMk cId="1213308359" sldId="256"/>
            <ac:picMk id="131" creationId="{2BAB665E-E650-403F-97E4-5C8362E06199}"/>
          </ac:picMkLst>
        </pc:picChg>
        <pc:picChg chg="add mod">
          <ac:chgData name="Brady Hine" userId="0f73625f626f0fef" providerId="LiveId" clId="{B3F76165-4ADE-4D10-A7E8-6531A7676E46}" dt="2022-04-19T21:54:57.183" v="6449" actId="571"/>
          <ac:picMkLst>
            <pc:docMk/>
            <pc:sldMk cId="1213308359" sldId="256"/>
            <ac:picMk id="132" creationId="{277A460C-AE85-436E-97F9-0623FF42CE05}"/>
          </ac:picMkLst>
        </pc:picChg>
        <pc:picChg chg="add mod">
          <ac:chgData name="Brady Hine" userId="0f73625f626f0fef" providerId="LiveId" clId="{B3F76165-4ADE-4D10-A7E8-6531A7676E46}" dt="2022-04-19T21:54:57.183" v="6449" actId="571"/>
          <ac:picMkLst>
            <pc:docMk/>
            <pc:sldMk cId="1213308359" sldId="256"/>
            <ac:picMk id="133" creationId="{513DD242-3906-47FF-9439-8809E887EF44}"/>
          </ac:picMkLst>
        </pc:picChg>
        <pc:picChg chg="add mod">
          <ac:chgData name="Brady Hine" userId="0f73625f626f0fef" providerId="LiveId" clId="{B3F76165-4ADE-4D10-A7E8-6531A7676E46}" dt="2022-04-19T21:54:57.183" v="6449" actId="571"/>
          <ac:picMkLst>
            <pc:docMk/>
            <pc:sldMk cId="1213308359" sldId="256"/>
            <ac:picMk id="137" creationId="{03C2CC02-E838-40ED-92A0-27D41B65FA01}"/>
          </ac:picMkLst>
        </pc:picChg>
        <pc:picChg chg="add mod">
          <ac:chgData name="Brady Hine" userId="0f73625f626f0fef" providerId="LiveId" clId="{B3F76165-4ADE-4D10-A7E8-6531A7676E46}" dt="2022-04-19T21:54:57.183" v="6449" actId="571"/>
          <ac:picMkLst>
            <pc:docMk/>
            <pc:sldMk cId="1213308359" sldId="256"/>
            <ac:picMk id="139" creationId="{2186FE80-8C41-4A03-9395-9D278DC710DA}"/>
          </ac:picMkLst>
        </pc:picChg>
        <pc:picChg chg="add mod">
          <ac:chgData name="Brady Hine" userId="0f73625f626f0fef" providerId="LiveId" clId="{B3F76165-4ADE-4D10-A7E8-6531A7676E46}" dt="2022-04-19T21:54:57.183" v="6449" actId="571"/>
          <ac:picMkLst>
            <pc:docMk/>
            <pc:sldMk cId="1213308359" sldId="256"/>
            <ac:picMk id="141" creationId="{1CBC32AD-8D77-46C0-B926-953446CC549F}"/>
          </ac:picMkLst>
        </pc:picChg>
        <pc:picChg chg="add mod">
          <ac:chgData name="Brady Hine" userId="0f73625f626f0fef" providerId="LiveId" clId="{B3F76165-4ADE-4D10-A7E8-6531A7676E46}" dt="2022-04-19T22:00:03.972" v="6547" actId="571"/>
          <ac:picMkLst>
            <pc:docMk/>
            <pc:sldMk cId="1213308359" sldId="256"/>
            <ac:picMk id="146" creationId="{ABC1D7D9-851C-433A-AA4A-7392C9318234}"/>
          </ac:picMkLst>
        </pc:picChg>
        <pc:picChg chg="add mod">
          <ac:chgData name="Brady Hine" userId="0f73625f626f0fef" providerId="LiveId" clId="{B3F76165-4ADE-4D10-A7E8-6531A7676E46}" dt="2022-04-19T22:00:03.972" v="6547" actId="571"/>
          <ac:picMkLst>
            <pc:docMk/>
            <pc:sldMk cId="1213308359" sldId="256"/>
            <ac:picMk id="147" creationId="{508C4B50-25DF-4AA7-A552-164FF3FB2A3F}"/>
          </ac:picMkLst>
        </pc:picChg>
        <pc:picChg chg="add mod">
          <ac:chgData name="Brady Hine" userId="0f73625f626f0fef" providerId="LiveId" clId="{B3F76165-4ADE-4D10-A7E8-6531A7676E46}" dt="2022-04-19T22:00:03.972" v="6547" actId="571"/>
          <ac:picMkLst>
            <pc:docMk/>
            <pc:sldMk cId="1213308359" sldId="256"/>
            <ac:picMk id="148" creationId="{04343365-8F13-42CD-8D86-37E26A6D2214}"/>
          </ac:picMkLst>
        </pc:picChg>
        <pc:picChg chg="add mod">
          <ac:chgData name="Brady Hine" userId="0f73625f626f0fef" providerId="LiveId" clId="{B3F76165-4ADE-4D10-A7E8-6531A7676E46}" dt="2022-04-19T22:00:03.972" v="6547" actId="571"/>
          <ac:picMkLst>
            <pc:docMk/>
            <pc:sldMk cId="1213308359" sldId="256"/>
            <ac:picMk id="149" creationId="{D245B8BE-ED7D-4038-A945-A8117139B418}"/>
          </ac:picMkLst>
        </pc:picChg>
        <pc:picChg chg="add mod">
          <ac:chgData name="Brady Hine" userId="0f73625f626f0fef" providerId="LiveId" clId="{B3F76165-4ADE-4D10-A7E8-6531A7676E46}" dt="2022-04-19T22:00:03.972" v="6547" actId="571"/>
          <ac:picMkLst>
            <pc:docMk/>
            <pc:sldMk cId="1213308359" sldId="256"/>
            <ac:picMk id="150" creationId="{4750A199-2C49-4963-BAB2-CE9BC220650A}"/>
          </ac:picMkLst>
        </pc:picChg>
        <pc:picChg chg="add mod">
          <ac:chgData name="Brady Hine" userId="0f73625f626f0fef" providerId="LiveId" clId="{B3F76165-4ADE-4D10-A7E8-6531A7676E46}" dt="2022-04-19T22:00:03.972" v="6547" actId="571"/>
          <ac:picMkLst>
            <pc:docMk/>
            <pc:sldMk cId="1213308359" sldId="256"/>
            <ac:picMk id="151" creationId="{458CB510-142F-4C8A-8171-EC5B83162571}"/>
          </ac:picMkLst>
        </pc:picChg>
        <pc:picChg chg="add mod">
          <ac:chgData name="Brady Hine" userId="0f73625f626f0fef" providerId="LiveId" clId="{B3F76165-4ADE-4D10-A7E8-6531A7676E46}" dt="2022-04-19T22:00:03.972" v="6547" actId="571"/>
          <ac:picMkLst>
            <pc:docMk/>
            <pc:sldMk cId="1213308359" sldId="256"/>
            <ac:picMk id="152" creationId="{0CD81415-52E1-4DF5-9A80-EA80FE3B4601}"/>
          </ac:picMkLst>
        </pc:picChg>
        <pc:picChg chg="add mod">
          <ac:chgData name="Brady Hine" userId="0f73625f626f0fef" providerId="LiveId" clId="{B3F76165-4ADE-4D10-A7E8-6531A7676E46}" dt="2022-04-19T22:00:03.972" v="6547" actId="571"/>
          <ac:picMkLst>
            <pc:docMk/>
            <pc:sldMk cId="1213308359" sldId="256"/>
            <ac:picMk id="153" creationId="{79CAA6F9-4A9A-4A8A-BA03-2B27F41B1422}"/>
          </ac:picMkLst>
        </pc:picChg>
        <pc:picChg chg="add mod">
          <ac:chgData name="Brady Hine" userId="0f73625f626f0fef" providerId="LiveId" clId="{B3F76165-4ADE-4D10-A7E8-6531A7676E46}" dt="2022-04-19T22:00:03.972" v="6547" actId="571"/>
          <ac:picMkLst>
            <pc:docMk/>
            <pc:sldMk cId="1213308359" sldId="256"/>
            <ac:picMk id="155" creationId="{D9F56D09-F25C-4B0F-B5A3-DE3788F4EB54}"/>
          </ac:picMkLst>
        </pc:picChg>
        <pc:picChg chg="add del mod modCrop">
          <ac:chgData name="Brady Hine" userId="0f73625f626f0fef" providerId="LiveId" clId="{B3F76165-4ADE-4D10-A7E8-6531A7676E46}" dt="2022-04-20T22:04:12.757" v="8761" actId="478"/>
          <ac:picMkLst>
            <pc:docMk/>
            <pc:sldMk cId="1213308359" sldId="256"/>
            <ac:picMk id="202" creationId="{A6CB0289-276C-4666-A1CA-7077F331B26C}"/>
          </ac:picMkLst>
        </pc:picChg>
        <pc:picChg chg="add del mod">
          <ac:chgData name="Brady Hine" userId="0f73625f626f0fef" providerId="LiveId" clId="{B3F76165-4ADE-4D10-A7E8-6531A7676E46}" dt="2022-04-20T22:04:15.917" v="8762" actId="478"/>
          <ac:picMkLst>
            <pc:docMk/>
            <pc:sldMk cId="1213308359" sldId="256"/>
            <ac:picMk id="203" creationId="{8F37FFAE-B411-4B5D-B3C0-FFBDA7015663}"/>
          </ac:picMkLst>
        </pc:picChg>
        <pc:picChg chg="add mod">
          <ac:chgData name="Brady Hine" userId="0f73625f626f0fef" providerId="LiveId" clId="{B3F76165-4ADE-4D10-A7E8-6531A7676E46}" dt="2022-04-15T19:01:00.532" v="2673" actId="167"/>
          <ac:picMkLst>
            <pc:docMk/>
            <pc:sldMk cId="1213308359" sldId="256"/>
            <ac:picMk id="1026" creationId="{B69838BF-F995-4672-8081-A290512FF02D}"/>
          </ac:picMkLst>
        </pc:picChg>
        <pc:picChg chg="add mod">
          <ac:chgData name="Brady Hine" userId="0f73625f626f0fef" providerId="LiveId" clId="{B3F76165-4ADE-4D10-A7E8-6531A7676E46}" dt="2022-04-15T18:58:31.549" v="2537" actId="1076"/>
          <ac:picMkLst>
            <pc:docMk/>
            <pc:sldMk cId="1213308359" sldId="256"/>
            <ac:picMk id="1028" creationId="{3B853CF4-F5A3-424F-B937-CE8F7AAE944A}"/>
          </ac:picMkLst>
        </pc:picChg>
        <pc:cxnChg chg="mod ord">
          <ac:chgData name="Brady Hine" userId="0f73625f626f0fef" providerId="LiveId" clId="{B3F76165-4ADE-4D10-A7E8-6531A7676E46}" dt="2022-04-15T18:37:53.578" v="2258" actId="14100"/>
          <ac:cxnSpMkLst>
            <pc:docMk/>
            <pc:sldMk cId="1213308359" sldId="256"/>
            <ac:cxnSpMk id="12" creationId="{12E73DB4-95A9-422D-B0F9-169E89CBF319}"/>
          </ac:cxnSpMkLst>
        </pc:cxnChg>
        <pc:cxnChg chg="add del mod">
          <ac:chgData name="Brady Hine" userId="0f73625f626f0fef" providerId="LiveId" clId="{B3F76165-4ADE-4D10-A7E8-6531A7676E46}" dt="2022-04-15T19:25:49.796" v="3431" actId="14100"/>
          <ac:cxnSpMkLst>
            <pc:docMk/>
            <pc:sldMk cId="1213308359" sldId="256"/>
            <ac:cxnSpMk id="16" creationId="{8DE981EC-624E-44DE-83AE-EC62A6E3E611}"/>
          </ac:cxnSpMkLst>
        </pc:cxnChg>
        <pc:cxnChg chg="add del mod">
          <ac:chgData name="Brady Hine" userId="0f73625f626f0fef" providerId="LiveId" clId="{B3F76165-4ADE-4D10-A7E8-6531A7676E46}" dt="2022-04-15T19:25:56.063" v="3432" actId="14100"/>
          <ac:cxnSpMkLst>
            <pc:docMk/>
            <pc:sldMk cId="1213308359" sldId="256"/>
            <ac:cxnSpMk id="20" creationId="{F12BDFA4-A22C-4417-9B6C-D73DC808D2D9}"/>
          </ac:cxnSpMkLst>
        </pc:cxnChg>
        <pc:cxnChg chg="mod">
          <ac:chgData name="Brady Hine" userId="0f73625f626f0fef" providerId="LiveId" clId="{B3F76165-4ADE-4D10-A7E8-6531A7676E46}" dt="2022-04-13T17:15:37.877" v="89" actId="14100"/>
          <ac:cxnSpMkLst>
            <pc:docMk/>
            <pc:sldMk cId="1213308359" sldId="256"/>
            <ac:cxnSpMk id="48" creationId="{355175B6-F271-4CF5-8AA4-DE6E742BD8FB}"/>
          </ac:cxnSpMkLst>
        </pc:cxnChg>
        <pc:cxnChg chg="mod">
          <ac:chgData name="Brady Hine" userId="0f73625f626f0fef" providerId="LiveId" clId="{B3F76165-4ADE-4D10-A7E8-6531A7676E46}" dt="2022-04-13T17:14:56.061" v="25" actId="14100"/>
          <ac:cxnSpMkLst>
            <pc:docMk/>
            <pc:sldMk cId="1213308359" sldId="256"/>
            <ac:cxnSpMk id="50" creationId="{77CB75CE-BCA2-4147-995E-1DFD9CF0C606}"/>
          </ac:cxnSpMkLst>
        </pc:cxnChg>
        <pc:cxnChg chg="mod">
          <ac:chgData name="Brady Hine" userId="0f73625f626f0fef" providerId="LiveId" clId="{B3F76165-4ADE-4D10-A7E8-6531A7676E46}" dt="2022-04-13T17:16:57.254" v="140" actId="14100"/>
          <ac:cxnSpMkLst>
            <pc:docMk/>
            <pc:sldMk cId="1213308359" sldId="256"/>
            <ac:cxnSpMk id="55" creationId="{AD993408-23E2-4F52-BCFA-F8781CE37EBD}"/>
          </ac:cxnSpMkLst>
        </pc:cxnChg>
        <pc:cxnChg chg="mod">
          <ac:chgData name="Brady Hine" userId="0f73625f626f0fef" providerId="LiveId" clId="{B3F76165-4ADE-4D10-A7E8-6531A7676E46}" dt="2022-04-13T17:17:10.041" v="141" actId="14100"/>
          <ac:cxnSpMkLst>
            <pc:docMk/>
            <pc:sldMk cId="1213308359" sldId="256"/>
            <ac:cxnSpMk id="57" creationId="{551D94D7-7329-4A80-8B3E-B2A06EF5880C}"/>
          </ac:cxnSpMkLst>
        </pc:cxnChg>
        <pc:cxnChg chg="mod ord">
          <ac:chgData name="Brady Hine" userId="0f73625f626f0fef" providerId="LiveId" clId="{B3F76165-4ADE-4D10-A7E8-6531A7676E46}" dt="2022-04-15T18:37:47.894" v="2257" actId="14100"/>
          <ac:cxnSpMkLst>
            <pc:docMk/>
            <pc:sldMk cId="1213308359" sldId="256"/>
            <ac:cxnSpMk id="69" creationId="{AF96FB64-A874-44E5-B6BD-D2637DD1A966}"/>
          </ac:cxnSpMkLst>
        </pc:cxnChg>
        <pc:cxnChg chg="mod">
          <ac:chgData name="Brady Hine" userId="0f73625f626f0fef" providerId="LiveId" clId="{B3F76165-4ADE-4D10-A7E8-6531A7676E46}" dt="2022-04-15T18:37:04.272" v="2254" actId="1035"/>
          <ac:cxnSpMkLst>
            <pc:docMk/>
            <pc:sldMk cId="1213308359" sldId="256"/>
            <ac:cxnSpMk id="79" creationId="{93C97A57-27A5-43C9-B1E0-5E0C7A0842EE}"/>
          </ac:cxnSpMkLst>
        </pc:cxnChg>
        <pc:cxnChg chg="mod">
          <ac:chgData name="Brady Hine" userId="0f73625f626f0fef" providerId="LiveId" clId="{B3F76165-4ADE-4D10-A7E8-6531A7676E46}" dt="2022-04-13T17:19:29.837" v="260" actId="14100"/>
          <ac:cxnSpMkLst>
            <pc:docMk/>
            <pc:sldMk cId="1213308359" sldId="256"/>
            <ac:cxnSpMk id="88" creationId="{9A16EF5F-9427-4E5B-B608-98315AA48183}"/>
          </ac:cxnSpMkLst>
        </pc:cxnChg>
        <pc:cxnChg chg="mod">
          <ac:chgData name="Brady Hine" userId="0f73625f626f0fef" providerId="LiveId" clId="{B3F76165-4ADE-4D10-A7E8-6531A7676E46}" dt="2022-04-13T17:20:00.397" v="293" actId="14100"/>
          <ac:cxnSpMkLst>
            <pc:docMk/>
            <pc:sldMk cId="1213308359" sldId="256"/>
            <ac:cxnSpMk id="92" creationId="{5B24AEEC-3EC4-471E-AAF9-2EF2B69C9576}"/>
          </ac:cxnSpMkLst>
        </pc:cxnChg>
        <pc:cxnChg chg="mod">
          <ac:chgData name="Brady Hine" userId="0f73625f626f0fef" providerId="LiveId" clId="{B3F76165-4ADE-4D10-A7E8-6531A7676E46}" dt="2022-04-15T18:37:04.272" v="2254" actId="1035"/>
          <ac:cxnSpMkLst>
            <pc:docMk/>
            <pc:sldMk cId="1213308359" sldId="256"/>
            <ac:cxnSpMk id="99" creationId="{A90262D8-2A95-426A-A9C3-5B1C8ED582BF}"/>
          </ac:cxnSpMkLst>
        </pc:cxnChg>
        <pc:cxnChg chg="mod">
          <ac:chgData name="Brady Hine" userId="0f73625f626f0fef" providerId="LiveId" clId="{B3F76165-4ADE-4D10-A7E8-6531A7676E46}" dt="2022-04-13T17:19:54.081" v="292" actId="14100"/>
          <ac:cxnSpMkLst>
            <pc:docMk/>
            <pc:sldMk cId="1213308359" sldId="256"/>
            <ac:cxnSpMk id="109" creationId="{21A1D04A-9C6E-47DF-84A2-A077A7D768D1}"/>
          </ac:cxnSpMkLst>
        </pc:cxnChg>
      </pc:sldChg>
      <pc:sldChg chg="del">
        <pc:chgData name="Brady Hine" userId="0f73625f626f0fef" providerId="LiveId" clId="{B3F76165-4ADE-4D10-A7E8-6531A7676E46}" dt="2022-04-16T00:13:43.645" v="3831" actId="47"/>
        <pc:sldMkLst>
          <pc:docMk/>
          <pc:sldMk cId="2739690561" sldId="257"/>
        </pc:sldMkLst>
      </pc:sldChg>
      <pc:sldChg chg="new del">
        <pc:chgData name="Brady Hine" userId="0f73625f626f0fef" providerId="LiveId" clId="{B3F76165-4ADE-4D10-A7E8-6531A7676E46}" dt="2022-04-14T20:51:31.197" v="531" actId="47"/>
        <pc:sldMkLst>
          <pc:docMk/>
          <pc:sldMk cId="3408763356" sldId="257"/>
        </pc:sldMkLst>
      </pc:sldChg>
    </pc:docChg>
  </pc:docChgLst>
  <pc:docChgLst>
    <pc:chgData name="Brady Hine" userId="0f73625f626f0fef" providerId="Windows Live" clId="Web-{B20DC829-B60B-4A53-B76D-42D06425E949}"/>
    <pc:docChg chg="modSld">
      <pc:chgData name="Brady Hine" userId="0f73625f626f0fef" providerId="Windows Live" clId="Web-{B20DC829-B60B-4A53-B76D-42D06425E949}" dt="2022-04-20T14:22:32.696" v="0" actId="1076"/>
      <pc:docMkLst>
        <pc:docMk/>
      </pc:docMkLst>
      <pc:sldChg chg="modSp">
        <pc:chgData name="Brady Hine" userId="0f73625f626f0fef" providerId="Windows Live" clId="Web-{B20DC829-B60B-4A53-B76D-42D06425E949}" dt="2022-04-20T14:22:32.696" v="0" actId="1076"/>
        <pc:sldMkLst>
          <pc:docMk/>
          <pc:sldMk cId="1213308359" sldId="256"/>
        </pc:sldMkLst>
        <pc:grpChg chg="mod">
          <ac:chgData name="Brady Hine" userId="0f73625f626f0fef" providerId="Windows Live" clId="Web-{B20DC829-B60B-4A53-B76D-42D06425E949}" dt="2022-04-20T14:22:32.696" v="0" actId="1076"/>
          <ac:grpSpMkLst>
            <pc:docMk/>
            <pc:sldMk cId="1213308359" sldId="256"/>
            <ac:grpSpMk id="10" creationId="{C931FBA6-45D5-40F7-86D0-28D0383CDD1D}"/>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0f73625f626f0fef/Documents/Fifth%20Year-DESKTOP-P7DLT30/Ghosh%20Lab/Migration%2003252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2400" dirty="0">
                <a:latin typeface="Arial" panose="020B0604020202020204" pitchFamily="34" charset="0"/>
                <a:cs typeface="Arial" panose="020B0604020202020204" pitchFamily="34" charset="0"/>
              </a:rPr>
              <a:t>%</a:t>
            </a:r>
            <a:r>
              <a:rPr lang="en-US" sz="2400" baseline="0" dirty="0">
                <a:latin typeface="Arial" panose="020B0604020202020204" pitchFamily="34" charset="0"/>
                <a:cs typeface="Arial" panose="020B0604020202020204" pitchFamily="34" charset="0"/>
              </a:rPr>
              <a:t> Wound Closure 11 Hours</a:t>
            </a:r>
            <a:endParaRPr lang="en-US" sz="2400"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'[Migration 032522.xlsx]Sheet1'!$E$16</c:f>
              <c:strCache>
                <c:ptCount val="1"/>
                <c:pt idx="0">
                  <c:v>Control</c:v>
                </c:pt>
              </c:strCache>
            </c:strRef>
          </c:tx>
          <c:spPr>
            <a:solidFill>
              <a:schemeClr val="accent1"/>
            </a:solidFill>
            <a:ln>
              <a:noFill/>
            </a:ln>
            <a:effectLst/>
          </c:spPr>
          <c:invertIfNegative val="0"/>
          <c:errBars>
            <c:errBarType val="both"/>
            <c:errValType val="fixedVal"/>
            <c:noEndCap val="0"/>
            <c:val val="0"/>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032522.xlsx]Sheet1'!$F$16</c:f>
              <c:numCache>
                <c:formatCode>General</c:formatCode>
                <c:ptCount val="1"/>
                <c:pt idx="0">
                  <c:v>100</c:v>
                </c:pt>
              </c:numCache>
            </c:numRef>
          </c:val>
          <c:extLst>
            <c:ext xmlns:c16="http://schemas.microsoft.com/office/drawing/2014/chart" uri="{C3380CC4-5D6E-409C-BE32-E72D297353CC}">
              <c16:uniqueId val="{00000000-F947-403A-87C7-5C656FD43C46}"/>
            </c:ext>
          </c:extLst>
        </c:ser>
        <c:ser>
          <c:idx val="2"/>
          <c:order val="1"/>
          <c:tx>
            <c:strRef>
              <c:f>'[Migration 032522.xlsx]Sheet1'!$E$18</c:f>
              <c:strCache>
                <c:ptCount val="1"/>
                <c:pt idx="0">
                  <c:v>TSA</c:v>
                </c:pt>
              </c:strCache>
            </c:strRef>
          </c:tx>
          <c:spPr>
            <a:solidFill>
              <a:schemeClr val="accent3"/>
            </a:solidFill>
            <a:ln>
              <a:noFill/>
            </a:ln>
            <a:effectLst/>
          </c:spPr>
          <c:invertIfNegative val="0"/>
          <c:errBars>
            <c:errBarType val="both"/>
            <c:errValType val="fixedVal"/>
            <c:noEndCap val="0"/>
            <c:val val="8.0339999999999989"/>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032522.xlsx]Sheet1'!$F$18</c:f>
              <c:numCache>
                <c:formatCode>General</c:formatCode>
                <c:ptCount val="1"/>
                <c:pt idx="0">
                  <c:v>23.06634356789105</c:v>
                </c:pt>
              </c:numCache>
            </c:numRef>
          </c:val>
          <c:extLst>
            <c:ext xmlns:c16="http://schemas.microsoft.com/office/drawing/2014/chart" uri="{C3380CC4-5D6E-409C-BE32-E72D297353CC}">
              <c16:uniqueId val="{00000001-F947-403A-87C7-5C656FD43C46}"/>
            </c:ext>
          </c:extLst>
        </c:ser>
        <c:ser>
          <c:idx val="1"/>
          <c:order val="2"/>
          <c:tx>
            <c:strRef>
              <c:f>'[Migration 032522.xlsx]Sheet1'!$E$17</c:f>
              <c:strCache>
                <c:ptCount val="1"/>
                <c:pt idx="0">
                  <c:v>GSK</c:v>
                </c:pt>
              </c:strCache>
            </c:strRef>
          </c:tx>
          <c:spPr>
            <a:solidFill>
              <a:schemeClr val="accent2"/>
            </a:solidFill>
            <a:ln>
              <a:noFill/>
            </a:ln>
            <a:effectLst/>
          </c:spPr>
          <c:invertIfNegative val="0"/>
          <c:dPt>
            <c:idx val="0"/>
            <c:invertIfNegative val="0"/>
            <c:bubble3D val="0"/>
            <c:extLst>
              <c:ext xmlns:c16="http://schemas.microsoft.com/office/drawing/2014/chart" uri="{C3380CC4-5D6E-409C-BE32-E72D297353CC}">
                <c16:uniqueId val="{00000003-F947-403A-87C7-5C656FD43C46}"/>
              </c:ext>
            </c:extLst>
          </c:dPt>
          <c:errBars>
            <c:errBarType val="both"/>
            <c:errValType val="fixedVal"/>
            <c:noEndCap val="0"/>
            <c:val val="2.8559999999999994"/>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032522.xlsx]Sheet1'!$F$17</c:f>
              <c:numCache>
                <c:formatCode>General</c:formatCode>
                <c:ptCount val="1"/>
                <c:pt idx="0">
                  <c:v>17.260517075349163</c:v>
                </c:pt>
              </c:numCache>
            </c:numRef>
          </c:val>
          <c:extLst>
            <c:ext xmlns:c16="http://schemas.microsoft.com/office/drawing/2014/chart" uri="{C3380CC4-5D6E-409C-BE32-E72D297353CC}">
              <c16:uniqueId val="{00000004-F947-403A-87C7-5C656FD43C46}"/>
            </c:ext>
          </c:extLst>
        </c:ser>
        <c:dLbls>
          <c:showLegendKey val="0"/>
          <c:showVal val="0"/>
          <c:showCatName val="0"/>
          <c:showSerName val="0"/>
          <c:showPercent val="0"/>
          <c:showBubbleSize val="0"/>
        </c:dLbls>
        <c:gapWidth val="219"/>
        <c:overlap val="-27"/>
        <c:axId val="1260146959"/>
        <c:axId val="1260148207"/>
      </c:barChart>
      <c:catAx>
        <c:axId val="126014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0148207"/>
        <c:crosses val="autoZero"/>
        <c:auto val="1"/>
        <c:lblAlgn val="ctr"/>
        <c:lblOffset val="100"/>
        <c:noMultiLvlLbl val="0"/>
      </c:catAx>
      <c:valAx>
        <c:axId val="1260148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601469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2400" dirty="0">
                <a:latin typeface="Arial" panose="020B0604020202020204" pitchFamily="34" charset="0"/>
                <a:cs typeface="Arial" panose="020B0604020202020204" pitchFamily="34" charset="0"/>
              </a:rPr>
              <a:t>%</a:t>
            </a:r>
            <a:r>
              <a:rPr lang="en-US" sz="2400" baseline="0" dirty="0">
                <a:latin typeface="Arial" panose="020B0604020202020204" pitchFamily="34" charset="0"/>
                <a:cs typeface="Arial" panose="020B0604020202020204" pitchFamily="34" charset="0"/>
              </a:rPr>
              <a:t> Wound Closure 24 hours</a:t>
            </a:r>
            <a:endParaRPr lang="en-US" sz="2400"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'[Migration 032522.xlsx]Sheet1'!$E$16</c:f>
              <c:strCache>
                <c:ptCount val="1"/>
                <c:pt idx="0">
                  <c:v>Control</c:v>
                </c:pt>
              </c:strCache>
            </c:strRef>
          </c:tx>
          <c:spPr>
            <a:solidFill>
              <a:schemeClr val="accent1"/>
            </a:solidFill>
            <a:ln>
              <a:noFill/>
            </a:ln>
            <a:effectLst/>
          </c:spPr>
          <c:invertIfNegative val="0"/>
          <c:errBars>
            <c:errBarType val="both"/>
            <c:errValType val="fixedVal"/>
            <c:noEndCap val="0"/>
            <c:val val="0"/>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032522.xlsx]Sheet1'!$H$16</c:f>
              <c:numCache>
                <c:formatCode>General</c:formatCode>
                <c:ptCount val="1"/>
                <c:pt idx="0">
                  <c:v>100</c:v>
                </c:pt>
              </c:numCache>
            </c:numRef>
          </c:val>
          <c:extLst>
            <c:ext xmlns:c16="http://schemas.microsoft.com/office/drawing/2014/chart" uri="{C3380CC4-5D6E-409C-BE32-E72D297353CC}">
              <c16:uniqueId val="{00000000-91C3-4197-AB82-06C897650B95}"/>
            </c:ext>
          </c:extLst>
        </c:ser>
        <c:ser>
          <c:idx val="2"/>
          <c:order val="1"/>
          <c:tx>
            <c:strRef>
              <c:f>'[Migration 032522.xlsx]Sheet1'!$E$18</c:f>
              <c:strCache>
                <c:ptCount val="1"/>
                <c:pt idx="0">
                  <c:v>TSA</c:v>
                </c:pt>
              </c:strCache>
            </c:strRef>
          </c:tx>
          <c:spPr>
            <a:solidFill>
              <a:schemeClr val="accent3"/>
            </a:solidFill>
            <a:ln>
              <a:noFill/>
            </a:ln>
            <a:effectLst/>
          </c:spPr>
          <c:invertIfNegative val="0"/>
          <c:errBars>
            <c:errBarType val="both"/>
            <c:errValType val="fixedVal"/>
            <c:noEndCap val="0"/>
            <c:val val="10.62"/>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032522.xlsx]Sheet1'!$H$18</c:f>
              <c:numCache>
                <c:formatCode>General</c:formatCode>
                <c:ptCount val="1"/>
                <c:pt idx="0">
                  <c:v>30.306622057193778</c:v>
                </c:pt>
              </c:numCache>
            </c:numRef>
          </c:val>
          <c:extLst>
            <c:ext xmlns:c16="http://schemas.microsoft.com/office/drawing/2014/chart" uri="{C3380CC4-5D6E-409C-BE32-E72D297353CC}">
              <c16:uniqueId val="{00000001-91C3-4197-AB82-06C897650B95}"/>
            </c:ext>
          </c:extLst>
        </c:ser>
        <c:ser>
          <c:idx val="1"/>
          <c:order val="2"/>
          <c:tx>
            <c:strRef>
              <c:f>'[Migration 032522.xlsx]Sheet1'!$E$17</c:f>
              <c:strCache>
                <c:ptCount val="1"/>
                <c:pt idx="0">
                  <c:v>GSK</c:v>
                </c:pt>
              </c:strCache>
            </c:strRef>
          </c:tx>
          <c:spPr>
            <a:solidFill>
              <a:schemeClr val="accent2"/>
            </a:solidFill>
            <a:ln>
              <a:noFill/>
            </a:ln>
            <a:effectLst/>
          </c:spPr>
          <c:invertIfNegative val="0"/>
          <c:errBars>
            <c:errBarType val="both"/>
            <c:errValType val="fixedVal"/>
            <c:noEndCap val="0"/>
            <c:val val="19.919999999999998"/>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032522.xlsx]Sheet1'!$H$17</c:f>
              <c:numCache>
                <c:formatCode>General</c:formatCode>
                <c:ptCount val="1"/>
                <c:pt idx="0">
                  <c:v>28.669819380104059</c:v>
                </c:pt>
              </c:numCache>
            </c:numRef>
          </c:val>
          <c:extLst>
            <c:ext xmlns:c16="http://schemas.microsoft.com/office/drawing/2014/chart" uri="{C3380CC4-5D6E-409C-BE32-E72D297353CC}">
              <c16:uniqueId val="{00000002-91C3-4197-AB82-06C897650B95}"/>
            </c:ext>
          </c:extLst>
        </c:ser>
        <c:dLbls>
          <c:showLegendKey val="0"/>
          <c:showVal val="0"/>
          <c:showCatName val="0"/>
          <c:showSerName val="0"/>
          <c:showPercent val="0"/>
          <c:showBubbleSize val="0"/>
        </c:dLbls>
        <c:gapWidth val="219"/>
        <c:overlap val="-27"/>
        <c:axId val="1260146959"/>
        <c:axId val="1260148207"/>
      </c:barChart>
      <c:catAx>
        <c:axId val="126014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0148207"/>
        <c:crosses val="autoZero"/>
        <c:auto val="1"/>
        <c:lblAlgn val="ctr"/>
        <c:lblOffset val="100"/>
        <c:noMultiLvlLbl val="0"/>
      </c:catAx>
      <c:valAx>
        <c:axId val="1260148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601469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B3983-4DA1-49D3-A8FA-373F744B1ACD}" type="datetimeFigureOut">
              <a:rPr lang="en-US" smtClean="0"/>
              <a:t>5/2/2022</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809F50-5B90-4C40-ADBA-27CF74C59A1D}" type="slidenum">
              <a:rPr lang="en-US" smtClean="0"/>
              <a:t>‹#›</a:t>
            </a:fld>
            <a:endParaRPr lang="en-US"/>
          </a:p>
        </p:txBody>
      </p:sp>
    </p:spTree>
    <p:extLst>
      <p:ext uri="{BB962C8B-B14F-4D97-AF65-F5344CB8AC3E}">
        <p14:creationId xmlns:p14="http://schemas.microsoft.com/office/powerpoint/2010/main" val="2608081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809F50-5B90-4C40-ADBA-27CF74C59A1D}" type="slidenum">
              <a:rPr lang="en-US" smtClean="0"/>
              <a:t>1</a:t>
            </a:fld>
            <a:endParaRPr lang="en-US"/>
          </a:p>
        </p:txBody>
      </p:sp>
    </p:spTree>
    <p:extLst>
      <p:ext uri="{BB962C8B-B14F-4D97-AF65-F5344CB8AC3E}">
        <p14:creationId xmlns:p14="http://schemas.microsoft.com/office/powerpoint/2010/main" val="985938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199D15-23B3-4050-BBCE-83FF36A049AF}"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2B1D2-DE1C-4777-8AA4-B745B8BBB899}" type="slidenum">
              <a:rPr lang="en-US" smtClean="0"/>
              <a:t>‹#›</a:t>
            </a:fld>
            <a:endParaRPr lang="en-US"/>
          </a:p>
        </p:txBody>
      </p:sp>
    </p:spTree>
    <p:extLst>
      <p:ext uri="{BB962C8B-B14F-4D97-AF65-F5344CB8AC3E}">
        <p14:creationId xmlns:p14="http://schemas.microsoft.com/office/powerpoint/2010/main" val="509616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99D15-23B3-4050-BBCE-83FF36A049AF}"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2B1D2-DE1C-4777-8AA4-B745B8BBB899}" type="slidenum">
              <a:rPr lang="en-US" smtClean="0"/>
              <a:t>‹#›</a:t>
            </a:fld>
            <a:endParaRPr lang="en-US"/>
          </a:p>
        </p:txBody>
      </p:sp>
    </p:spTree>
    <p:extLst>
      <p:ext uri="{BB962C8B-B14F-4D97-AF65-F5344CB8AC3E}">
        <p14:creationId xmlns:p14="http://schemas.microsoft.com/office/powerpoint/2010/main" val="831553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99D15-23B3-4050-BBCE-83FF36A049AF}"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2B1D2-DE1C-4777-8AA4-B745B8BBB899}" type="slidenum">
              <a:rPr lang="en-US" smtClean="0"/>
              <a:t>‹#›</a:t>
            </a:fld>
            <a:endParaRPr lang="en-US"/>
          </a:p>
        </p:txBody>
      </p:sp>
    </p:spTree>
    <p:extLst>
      <p:ext uri="{BB962C8B-B14F-4D97-AF65-F5344CB8AC3E}">
        <p14:creationId xmlns:p14="http://schemas.microsoft.com/office/powerpoint/2010/main" val="2527497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99D15-23B3-4050-BBCE-83FF36A049AF}"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2B1D2-DE1C-4777-8AA4-B745B8BBB899}" type="slidenum">
              <a:rPr lang="en-US" smtClean="0"/>
              <a:t>‹#›</a:t>
            </a:fld>
            <a:endParaRPr lang="en-US"/>
          </a:p>
        </p:txBody>
      </p:sp>
    </p:spTree>
    <p:extLst>
      <p:ext uri="{BB962C8B-B14F-4D97-AF65-F5344CB8AC3E}">
        <p14:creationId xmlns:p14="http://schemas.microsoft.com/office/powerpoint/2010/main" val="178866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99D15-23B3-4050-BBCE-83FF36A049AF}"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2B1D2-DE1C-4777-8AA4-B745B8BBB899}" type="slidenum">
              <a:rPr lang="en-US" smtClean="0"/>
              <a:t>‹#›</a:t>
            </a:fld>
            <a:endParaRPr lang="en-US"/>
          </a:p>
        </p:txBody>
      </p:sp>
    </p:spTree>
    <p:extLst>
      <p:ext uri="{BB962C8B-B14F-4D97-AF65-F5344CB8AC3E}">
        <p14:creationId xmlns:p14="http://schemas.microsoft.com/office/powerpoint/2010/main" val="1098426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199D15-23B3-4050-BBCE-83FF36A049AF}"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A2B1D2-DE1C-4777-8AA4-B745B8BBB899}" type="slidenum">
              <a:rPr lang="en-US" smtClean="0"/>
              <a:t>‹#›</a:t>
            </a:fld>
            <a:endParaRPr lang="en-US"/>
          </a:p>
        </p:txBody>
      </p:sp>
    </p:spTree>
    <p:extLst>
      <p:ext uri="{BB962C8B-B14F-4D97-AF65-F5344CB8AC3E}">
        <p14:creationId xmlns:p14="http://schemas.microsoft.com/office/powerpoint/2010/main" val="91440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199D15-23B3-4050-BBCE-83FF36A049AF}" type="datetimeFigureOut">
              <a:rPr lang="en-US" smtClean="0"/>
              <a:t>5/2/2022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A2B1D2-DE1C-4777-8AA4-B745B8BBB899}" type="slidenum">
              <a:rPr lang="en-US" smtClean="0"/>
              <a:t>‹#›</a:t>
            </a:fld>
            <a:endParaRPr lang="en-US"/>
          </a:p>
        </p:txBody>
      </p:sp>
    </p:spTree>
    <p:extLst>
      <p:ext uri="{BB962C8B-B14F-4D97-AF65-F5344CB8AC3E}">
        <p14:creationId xmlns:p14="http://schemas.microsoft.com/office/powerpoint/2010/main" val="775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199D15-23B3-4050-BBCE-83FF36A049AF}" type="datetimeFigureOut">
              <a:rPr lang="en-US" smtClean="0"/>
              <a:t>5/2/2022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A2B1D2-DE1C-4777-8AA4-B745B8BBB899}" type="slidenum">
              <a:rPr lang="en-US" smtClean="0"/>
              <a:t>‹#›</a:t>
            </a:fld>
            <a:endParaRPr lang="en-US"/>
          </a:p>
        </p:txBody>
      </p:sp>
    </p:spTree>
    <p:extLst>
      <p:ext uri="{BB962C8B-B14F-4D97-AF65-F5344CB8AC3E}">
        <p14:creationId xmlns:p14="http://schemas.microsoft.com/office/powerpoint/2010/main" val="749873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199D15-23B3-4050-BBCE-83FF36A049AF}" type="datetimeFigureOut">
              <a:rPr lang="en-US" smtClean="0"/>
              <a:t>5/2/2022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A2B1D2-DE1C-4777-8AA4-B745B8BBB899}" type="slidenum">
              <a:rPr lang="en-US" smtClean="0"/>
              <a:t>‹#›</a:t>
            </a:fld>
            <a:endParaRPr lang="en-US"/>
          </a:p>
        </p:txBody>
      </p:sp>
    </p:spTree>
    <p:extLst>
      <p:ext uri="{BB962C8B-B14F-4D97-AF65-F5344CB8AC3E}">
        <p14:creationId xmlns:p14="http://schemas.microsoft.com/office/powerpoint/2010/main" val="514888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BD199D15-23B3-4050-BBCE-83FF36A049AF}"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A2B1D2-DE1C-4777-8AA4-B745B8BBB899}" type="slidenum">
              <a:rPr lang="en-US" smtClean="0"/>
              <a:t>‹#›</a:t>
            </a:fld>
            <a:endParaRPr lang="en-US"/>
          </a:p>
        </p:txBody>
      </p:sp>
    </p:spTree>
    <p:extLst>
      <p:ext uri="{BB962C8B-B14F-4D97-AF65-F5344CB8AC3E}">
        <p14:creationId xmlns:p14="http://schemas.microsoft.com/office/powerpoint/2010/main" val="1087063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BD199D15-23B3-4050-BBCE-83FF36A049AF}"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A2B1D2-DE1C-4777-8AA4-B745B8BBB899}" type="slidenum">
              <a:rPr lang="en-US" smtClean="0"/>
              <a:t>‹#›</a:t>
            </a:fld>
            <a:endParaRPr lang="en-US"/>
          </a:p>
        </p:txBody>
      </p:sp>
    </p:spTree>
    <p:extLst>
      <p:ext uri="{BB962C8B-B14F-4D97-AF65-F5344CB8AC3E}">
        <p14:creationId xmlns:p14="http://schemas.microsoft.com/office/powerpoint/2010/main" val="3376783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BD199D15-23B3-4050-BBCE-83FF36A049AF}" type="datetimeFigureOut">
              <a:rPr lang="en-US" smtClean="0"/>
              <a:t>5/2/2022</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63A2B1D2-DE1C-4777-8AA4-B745B8BBB899}" type="slidenum">
              <a:rPr lang="en-US" smtClean="0"/>
              <a:t>‹#›</a:t>
            </a:fld>
            <a:endParaRPr lang="en-US"/>
          </a:p>
        </p:txBody>
      </p:sp>
    </p:spTree>
    <p:extLst>
      <p:ext uri="{BB962C8B-B14F-4D97-AF65-F5344CB8AC3E}">
        <p14:creationId xmlns:p14="http://schemas.microsoft.com/office/powerpoint/2010/main" val="35276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hart" Target="../charts/chart2.xml"/><Relationship Id="rId18" Type="http://schemas.openxmlformats.org/officeDocument/2006/relationships/image" Target="../media/image14.tif"/><Relationship Id="rId26" Type="http://schemas.openxmlformats.org/officeDocument/2006/relationships/image" Target="../media/image22.tif"/><Relationship Id="rId39" Type="http://schemas.openxmlformats.org/officeDocument/2006/relationships/image" Target="../media/image32.tif"/><Relationship Id="rId21" Type="http://schemas.openxmlformats.org/officeDocument/2006/relationships/image" Target="../media/image17.PNG"/><Relationship Id="rId34" Type="http://schemas.microsoft.com/office/2007/relationships/hdphoto" Target="../media/hdphoto1.wdp"/><Relationship Id="rId42" Type="http://schemas.microsoft.com/office/2007/relationships/hdphoto" Target="../media/hdphoto4.wdp"/><Relationship Id="rId47" Type="http://schemas.openxmlformats.org/officeDocument/2006/relationships/image" Target="../media/image37.tif"/><Relationship Id="rId50" Type="http://schemas.openxmlformats.org/officeDocument/2006/relationships/image" Target="../media/image40.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2.tif"/><Relationship Id="rId29" Type="http://schemas.openxmlformats.org/officeDocument/2006/relationships/image" Target="../media/image25.tif"/><Relationship Id="rId11" Type="http://schemas.openxmlformats.org/officeDocument/2006/relationships/image" Target="../media/image9.tif"/><Relationship Id="rId24" Type="http://schemas.openxmlformats.org/officeDocument/2006/relationships/image" Target="../media/image20.tif"/><Relationship Id="rId32" Type="http://schemas.openxmlformats.org/officeDocument/2006/relationships/image" Target="../media/image28.tif"/><Relationship Id="rId37" Type="http://schemas.openxmlformats.org/officeDocument/2006/relationships/image" Target="../media/image31.png"/><Relationship Id="rId40" Type="http://schemas.openxmlformats.org/officeDocument/2006/relationships/image" Target="../media/image33.tif"/><Relationship Id="rId45" Type="http://schemas.openxmlformats.org/officeDocument/2006/relationships/image" Target="../media/image36.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tif"/><Relationship Id="rId36" Type="http://schemas.microsoft.com/office/2007/relationships/hdphoto" Target="../media/hdphoto2.wdp"/><Relationship Id="rId49" Type="http://schemas.openxmlformats.org/officeDocument/2006/relationships/image" Target="../media/image39.tif"/><Relationship Id="rId10" Type="http://schemas.openxmlformats.org/officeDocument/2006/relationships/image" Target="../media/image8.tif"/><Relationship Id="rId19" Type="http://schemas.openxmlformats.org/officeDocument/2006/relationships/image" Target="../media/image15.PNG"/><Relationship Id="rId31" Type="http://schemas.openxmlformats.org/officeDocument/2006/relationships/image" Target="../media/image27.tif"/><Relationship Id="rId44" Type="http://schemas.microsoft.com/office/2007/relationships/hdphoto" Target="../media/hdphoto5.wdp"/><Relationship Id="rId52" Type="http://schemas.openxmlformats.org/officeDocument/2006/relationships/image" Target="../media/image41.ti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tif"/><Relationship Id="rId30" Type="http://schemas.openxmlformats.org/officeDocument/2006/relationships/image" Target="../media/image26.tif"/><Relationship Id="rId35" Type="http://schemas.openxmlformats.org/officeDocument/2006/relationships/image" Target="../media/image30.png"/><Relationship Id="rId43" Type="http://schemas.openxmlformats.org/officeDocument/2006/relationships/image" Target="../media/image35.png"/><Relationship Id="rId48" Type="http://schemas.openxmlformats.org/officeDocument/2006/relationships/image" Target="../media/image38.tif"/><Relationship Id="rId8" Type="http://schemas.openxmlformats.org/officeDocument/2006/relationships/image" Target="../media/image6.png"/><Relationship Id="rId51" Type="http://schemas.microsoft.com/office/2007/relationships/hdphoto" Target="../media/hdphoto7.wdp"/><Relationship Id="rId3" Type="http://schemas.openxmlformats.org/officeDocument/2006/relationships/image" Target="../media/image1.png"/><Relationship Id="rId12" Type="http://schemas.openxmlformats.org/officeDocument/2006/relationships/chart" Target="../charts/chart1.xml"/><Relationship Id="rId17" Type="http://schemas.openxmlformats.org/officeDocument/2006/relationships/image" Target="../media/image13.tif"/><Relationship Id="rId25" Type="http://schemas.openxmlformats.org/officeDocument/2006/relationships/image" Target="../media/image21.tif"/><Relationship Id="rId33" Type="http://schemas.openxmlformats.org/officeDocument/2006/relationships/image" Target="../media/image29.png"/><Relationship Id="rId38" Type="http://schemas.microsoft.com/office/2007/relationships/hdphoto" Target="../media/hdphoto3.wdp"/><Relationship Id="rId46" Type="http://schemas.microsoft.com/office/2007/relationships/hdphoto" Target="../media/hdphoto6.wdp"/><Relationship Id="rId20" Type="http://schemas.openxmlformats.org/officeDocument/2006/relationships/image" Target="../media/image16.PNG"/><Relationship Id="rId41"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Diagram, schematic&#10;&#10;Description automatically generated">
            <a:extLst>
              <a:ext uri="{FF2B5EF4-FFF2-40B4-BE49-F238E27FC236}">
                <a16:creationId xmlns:a16="http://schemas.microsoft.com/office/drawing/2014/main" id="{CFA409B8-A128-46DC-B804-D389E8342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5851" y="29851896"/>
            <a:ext cx="6675120" cy="4124270"/>
          </a:xfrm>
          <a:prstGeom prst="rect">
            <a:avLst/>
          </a:prstGeom>
        </p:spPr>
      </p:pic>
      <p:pic>
        <p:nvPicPr>
          <p:cNvPr id="1026" name="Picture 2" descr="Cartoon showing (a) a cell crawling on a 2D substrate and (b) a cell migrating in a 3D extracellular matrix environment. On a 2D substrate (a), the actin cortex represented by thin blue lines fills the lamellipodium at the front of the cell. The focal adhesions, represented by orange ovals, connect the actin cortex as well as stress fibers to the substrate. In a 3D environment (b), the actin organisation is different and the actin cortex is connected to the extracellular matrix by adhesion proteins.">
            <a:extLst>
              <a:ext uri="{FF2B5EF4-FFF2-40B4-BE49-F238E27FC236}">
                <a16:creationId xmlns:a16="http://schemas.microsoft.com/office/drawing/2014/main" id="{B69838BF-F995-4672-8081-A290512FF0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8" r="49602" b="21102"/>
          <a:stretch/>
        </p:blipFill>
        <p:spPr bwMode="auto">
          <a:xfrm>
            <a:off x="26486" y="6805950"/>
            <a:ext cx="7318789" cy="304844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053E4710-5D52-4A5A-9B8F-F2F11F33F100}"/>
              </a:ext>
            </a:extLst>
          </p:cNvPr>
          <p:cNvGrpSpPr/>
          <p:nvPr/>
        </p:nvGrpSpPr>
        <p:grpSpPr>
          <a:xfrm>
            <a:off x="6978859" y="7185256"/>
            <a:ext cx="4784773" cy="3222274"/>
            <a:chOff x="8547324" y="7583775"/>
            <a:chExt cx="5447665" cy="3688603"/>
          </a:xfrm>
        </p:grpSpPr>
        <p:pic>
          <p:nvPicPr>
            <p:cNvPr id="31" name="Picture 2" descr="Changes in chromatin condensation state in the nuclear interior impact the local viscosity which strongly influence the fluorescence lifetime.&#10;In most cells, the nucleus has regions of highly condensed chromatin (A). While the concentration of chromatin in the nuclear interior is unchanged upon decondensation, the nuclear interior becomes more viscous due to the reduction in densely packed chromatin (B). As such, the chromatin in condensed regions has a low fluorescence lifetime (orange in A) and chromatin in decondensed regions has a high fluorescence lifetime (blue in B). (C) Decondensed chromatin undergoes fluctuations influenced by frictional drag (ζ) from the surrounding environment. Regions of higher viscosity arising from chromatin decondensation have increased mean fluorescence lifetimes.">
              <a:extLst>
                <a:ext uri="{FF2B5EF4-FFF2-40B4-BE49-F238E27FC236}">
                  <a16:creationId xmlns:a16="http://schemas.microsoft.com/office/drawing/2014/main" id="{26BBF50F-0352-4FEE-B924-D955934C0B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2714" b="18128"/>
            <a:stretch/>
          </p:blipFill>
          <p:spPr bwMode="auto">
            <a:xfrm>
              <a:off x="8547324" y="7583775"/>
              <a:ext cx="5447665" cy="368860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375F8FDB-BEE4-443F-9F1D-BEC0F22746EA}"/>
                </a:ext>
              </a:extLst>
            </p:cNvPr>
            <p:cNvSpPr/>
            <p:nvPr/>
          </p:nvSpPr>
          <p:spPr>
            <a:xfrm>
              <a:off x="8547324" y="7688543"/>
              <a:ext cx="356044" cy="43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CF74B41E-089F-482E-A0AC-99028DC105BC}"/>
                </a:ext>
              </a:extLst>
            </p:cNvPr>
            <p:cNvSpPr/>
            <p:nvPr/>
          </p:nvSpPr>
          <p:spPr>
            <a:xfrm>
              <a:off x="11076035" y="7706764"/>
              <a:ext cx="356044" cy="43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a:extLst>
              <a:ext uri="{FF2B5EF4-FFF2-40B4-BE49-F238E27FC236}">
                <a16:creationId xmlns:a16="http://schemas.microsoft.com/office/drawing/2014/main" id="{3B853CF4-F5A3-424F-B937-CE8F7AAE94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291" t="5296" r="29067" b="5245"/>
          <a:stretch/>
        </p:blipFill>
        <p:spPr bwMode="auto">
          <a:xfrm>
            <a:off x="11569590" y="6465420"/>
            <a:ext cx="4670992" cy="7560981"/>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Connector 68">
            <a:extLst>
              <a:ext uri="{FF2B5EF4-FFF2-40B4-BE49-F238E27FC236}">
                <a16:creationId xmlns:a16="http://schemas.microsoft.com/office/drawing/2014/main" id="{AF96FB64-A874-44E5-B6BD-D2637DD1A966}"/>
              </a:ext>
            </a:extLst>
          </p:cNvPr>
          <p:cNvCxnSpPr>
            <a:cxnSpLocks/>
          </p:cNvCxnSpPr>
          <p:nvPr/>
        </p:nvCxnSpPr>
        <p:spPr>
          <a:xfrm>
            <a:off x="16624639" y="6469380"/>
            <a:ext cx="63240" cy="13959045"/>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2E73DB4-95A9-422D-B0F9-169E89CBF319}"/>
              </a:ext>
            </a:extLst>
          </p:cNvPr>
          <p:cNvCxnSpPr>
            <a:cxnSpLocks/>
          </p:cNvCxnSpPr>
          <p:nvPr/>
        </p:nvCxnSpPr>
        <p:spPr>
          <a:xfrm>
            <a:off x="16278740" y="6469380"/>
            <a:ext cx="75517" cy="14195744"/>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117FEE8D-9AE9-43C0-9E1C-141AAF197F14}"/>
              </a:ext>
            </a:extLst>
          </p:cNvPr>
          <p:cNvGrpSpPr/>
          <p:nvPr/>
        </p:nvGrpSpPr>
        <p:grpSpPr>
          <a:xfrm>
            <a:off x="25501097" y="6617853"/>
            <a:ext cx="5495045" cy="4022878"/>
            <a:chOff x="24770779" y="7532395"/>
            <a:chExt cx="3998846" cy="3028465"/>
          </a:xfrm>
        </p:grpSpPr>
        <p:grpSp>
          <p:nvGrpSpPr>
            <p:cNvPr id="4" name="Group 3">
              <a:extLst>
                <a:ext uri="{FF2B5EF4-FFF2-40B4-BE49-F238E27FC236}">
                  <a16:creationId xmlns:a16="http://schemas.microsoft.com/office/drawing/2014/main" id="{B843EEAD-6505-4E25-ACCC-661A572CDAE9}"/>
                </a:ext>
              </a:extLst>
            </p:cNvPr>
            <p:cNvGrpSpPr/>
            <p:nvPr/>
          </p:nvGrpSpPr>
          <p:grpSpPr>
            <a:xfrm>
              <a:off x="24770779" y="7646210"/>
              <a:ext cx="3998846" cy="2914650"/>
              <a:chOff x="26429017" y="7128370"/>
              <a:chExt cx="3998846" cy="2914650"/>
            </a:xfrm>
          </p:grpSpPr>
          <p:pic>
            <p:nvPicPr>
              <p:cNvPr id="58" name="Picture 2" descr="image">
                <a:extLst>
                  <a:ext uri="{FF2B5EF4-FFF2-40B4-BE49-F238E27FC236}">
                    <a16:creationId xmlns:a16="http://schemas.microsoft.com/office/drawing/2014/main" id="{0BB7D2D9-1440-4763-95CA-FDDEE7D326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29017" y="7128370"/>
                <a:ext cx="3895725" cy="29146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53C82CD-F35E-4928-BCE9-231147E53DD4}"/>
                  </a:ext>
                </a:extLst>
              </p:cNvPr>
              <p:cNvSpPr/>
              <p:nvPr/>
            </p:nvSpPr>
            <p:spPr>
              <a:xfrm>
                <a:off x="29152828" y="8939463"/>
                <a:ext cx="1275035" cy="1103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rapezoid 72">
              <a:extLst>
                <a:ext uri="{FF2B5EF4-FFF2-40B4-BE49-F238E27FC236}">
                  <a16:creationId xmlns:a16="http://schemas.microsoft.com/office/drawing/2014/main" id="{56CBD25E-64F7-4E2D-B108-6A313ECA2A21}"/>
                </a:ext>
              </a:extLst>
            </p:cNvPr>
            <p:cNvSpPr/>
            <p:nvPr/>
          </p:nvSpPr>
          <p:spPr>
            <a:xfrm rot="12961826">
              <a:off x="27523695" y="7532395"/>
              <a:ext cx="227516" cy="1685995"/>
            </a:xfrm>
            <a:prstGeom prst="trapezoid">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2" name="Straight Connector 91">
            <a:extLst>
              <a:ext uri="{FF2B5EF4-FFF2-40B4-BE49-F238E27FC236}">
                <a16:creationId xmlns:a16="http://schemas.microsoft.com/office/drawing/2014/main" id="{5B24AEEC-3EC4-471E-AAF9-2EF2B69C9576}"/>
              </a:ext>
            </a:extLst>
          </p:cNvPr>
          <p:cNvCxnSpPr>
            <a:cxnSpLocks/>
          </p:cNvCxnSpPr>
          <p:nvPr/>
        </p:nvCxnSpPr>
        <p:spPr>
          <a:xfrm flipH="1">
            <a:off x="16584456" y="38257650"/>
            <a:ext cx="16333944" cy="0"/>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16EF5F-9427-4E5B-B608-98315AA48183}"/>
              </a:ext>
            </a:extLst>
          </p:cNvPr>
          <p:cNvCxnSpPr>
            <a:cxnSpLocks/>
          </p:cNvCxnSpPr>
          <p:nvPr/>
        </p:nvCxnSpPr>
        <p:spPr>
          <a:xfrm flipH="1">
            <a:off x="-13711" y="38257229"/>
            <a:ext cx="16164302" cy="421"/>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1A1D04A-9C6E-47DF-84A2-A077A7D768D1}"/>
              </a:ext>
            </a:extLst>
          </p:cNvPr>
          <p:cNvCxnSpPr>
            <a:cxnSpLocks/>
          </p:cNvCxnSpPr>
          <p:nvPr/>
        </p:nvCxnSpPr>
        <p:spPr>
          <a:xfrm flipH="1">
            <a:off x="-13711" y="37991361"/>
            <a:ext cx="32995858" cy="0"/>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3C97A57-27A5-43C9-B1E0-5E0C7A0842EE}"/>
              </a:ext>
            </a:extLst>
          </p:cNvPr>
          <p:cNvCxnSpPr>
            <a:cxnSpLocks/>
          </p:cNvCxnSpPr>
          <p:nvPr/>
        </p:nvCxnSpPr>
        <p:spPr>
          <a:xfrm flipH="1">
            <a:off x="-13711" y="20349785"/>
            <a:ext cx="32995858" cy="0"/>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90262D8-2A95-426A-A9C3-5B1C8ED582BF}"/>
              </a:ext>
            </a:extLst>
          </p:cNvPr>
          <p:cNvCxnSpPr>
            <a:cxnSpLocks/>
          </p:cNvCxnSpPr>
          <p:nvPr/>
        </p:nvCxnSpPr>
        <p:spPr>
          <a:xfrm flipH="1">
            <a:off x="-13711" y="20013863"/>
            <a:ext cx="32995858" cy="0"/>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23B0950-5774-43F5-A7BB-5A3C09863F45}"/>
              </a:ext>
            </a:extLst>
          </p:cNvPr>
          <p:cNvSpPr/>
          <p:nvPr/>
        </p:nvSpPr>
        <p:spPr>
          <a:xfrm>
            <a:off x="0" y="0"/>
            <a:ext cx="32918400" cy="5397688"/>
          </a:xfrm>
          <a:prstGeom prst="rect">
            <a:avLst/>
          </a:prstGeom>
          <a:solidFill>
            <a:srgbClr val="1E4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Logo, company name&#10;&#10;Description automatically generated">
            <a:extLst>
              <a:ext uri="{FF2B5EF4-FFF2-40B4-BE49-F238E27FC236}">
                <a16:creationId xmlns:a16="http://schemas.microsoft.com/office/drawing/2014/main" id="{923EA5CB-7F7D-4640-94DF-9C5D6EAAE6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71" y="419657"/>
            <a:ext cx="5662477" cy="3846709"/>
          </a:xfrm>
          <a:prstGeom prst="rect">
            <a:avLst/>
          </a:prstGeom>
        </p:spPr>
      </p:pic>
      <p:sp>
        <p:nvSpPr>
          <p:cNvPr id="14" name="TextBox 13">
            <a:extLst>
              <a:ext uri="{FF2B5EF4-FFF2-40B4-BE49-F238E27FC236}">
                <a16:creationId xmlns:a16="http://schemas.microsoft.com/office/drawing/2014/main" id="{6209B4B6-6743-420D-AD6F-4830DFB1BF19}"/>
              </a:ext>
            </a:extLst>
          </p:cNvPr>
          <p:cNvSpPr txBox="1"/>
          <p:nvPr/>
        </p:nvSpPr>
        <p:spPr>
          <a:xfrm>
            <a:off x="7190943" y="78416"/>
            <a:ext cx="18536513" cy="2708434"/>
          </a:xfrm>
          <a:prstGeom prst="rect">
            <a:avLst/>
          </a:prstGeom>
          <a:noFill/>
        </p:spPr>
        <p:txBody>
          <a:bodyPr wrap="square" rtlCol="0">
            <a:spAutoFit/>
          </a:bodyPr>
          <a:lstStyle/>
          <a:p>
            <a:pPr algn="ctr"/>
            <a:r>
              <a:rPr lang="en-US" sz="8500" b="1" dirty="0">
                <a:solidFill>
                  <a:schemeClr val="bg1"/>
                </a:solidFill>
                <a:latin typeface="Arial" panose="020B0604020202020204" pitchFamily="34" charset="0"/>
                <a:ea typeface="Verdana" panose="020B0604030504040204" pitchFamily="34" charset="0"/>
                <a:cs typeface="Arial" panose="020B0604020202020204" pitchFamily="34" charset="0"/>
              </a:rPr>
              <a:t>The Role of the Nucleus in Collective Cell Migration</a:t>
            </a:r>
          </a:p>
        </p:txBody>
      </p:sp>
      <p:sp>
        <p:nvSpPr>
          <p:cNvPr id="17" name="TextBox 16">
            <a:extLst>
              <a:ext uri="{FF2B5EF4-FFF2-40B4-BE49-F238E27FC236}">
                <a16:creationId xmlns:a16="http://schemas.microsoft.com/office/drawing/2014/main" id="{75E4E642-D256-431D-9E69-CEA83F622DCC}"/>
              </a:ext>
            </a:extLst>
          </p:cNvPr>
          <p:cNvSpPr txBox="1"/>
          <p:nvPr/>
        </p:nvSpPr>
        <p:spPr>
          <a:xfrm>
            <a:off x="5814830" y="3001104"/>
            <a:ext cx="21288740" cy="954107"/>
          </a:xfrm>
          <a:prstGeom prst="rect">
            <a:avLst/>
          </a:prstGeom>
          <a:noFill/>
        </p:spPr>
        <p:txBody>
          <a:bodyPr wrap="square">
            <a:spAutoFit/>
          </a:bodyPr>
          <a:lstStyle/>
          <a:p>
            <a:pPr algn="ctr"/>
            <a:r>
              <a:rPr lang="en-US" sz="5600" dirty="0">
                <a:solidFill>
                  <a:schemeClr val="bg1"/>
                </a:solidFill>
                <a:latin typeface="Arial" panose="020B0604020202020204" pitchFamily="34" charset="0"/>
                <a:cs typeface="Arial" panose="020B0604020202020204" pitchFamily="34" charset="0"/>
              </a:rPr>
              <a:t>Brady Hine</a:t>
            </a:r>
            <a:r>
              <a:rPr lang="en-US" sz="5600" baseline="30000" dirty="0">
                <a:solidFill>
                  <a:schemeClr val="bg1"/>
                </a:solidFill>
                <a:latin typeface="Arial" panose="020B0604020202020204" pitchFamily="34" charset="0"/>
                <a:cs typeface="Arial" panose="020B0604020202020204" pitchFamily="34" charset="0"/>
              </a:rPr>
              <a:t>1,2,3</a:t>
            </a:r>
            <a:r>
              <a:rPr lang="en-US" sz="5600" dirty="0">
                <a:solidFill>
                  <a:schemeClr val="bg1"/>
                </a:solidFill>
                <a:latin typeface="Arial" panose="020B0604020202020204" pitchFamily="34" charset="0"/>
                <a:cs typeface="Arial" panose="020B0604020202020204" pitchFamily="34" charset="0"/>
              </a:rPr>
              <a:t>, Samantha Kaonis</a:t>
            </a:r>
            <a:r>
              <a:rPr lang="en-US" sz="5600" baseline="30000" dirty="0">
                <a:solidFill>
                  <a:schemeClr val="bg1"/>
                </a:solidFill>
                <a:latin typeface="Arial" panose="020B0604020202020204" pitchFamily="34" charset="0"/>
                <a:cs typeface="Arial" panose="020B0604020202020204" pitchFamily="34" charset="0"/>
              </a:rPr>
              <a:t>1,3</a:t>
            </a:r>
            <a:r>
              <a:rPr lang="en-US" sz="5600" dirty="0">
                <a:solidFill>
                  <a:schemeClr val="bg1"/>
                </a:solidFill>
                <a:latin typeface="Arial" panose="020B0604020202020204" pitchFamily="34" charset="0"/>
                <a:cs typeface="Arial" panose="020B0604020202020204" pitchFamily="34" charset="0"/>
              </a:rPr>
              <a:t>, Soham Ghosh</a:t>
            </a:r>
            <a:r>
              <a:rPr lang="en-US" sz="5600" baseline="30000" dirty="0">
                <a:solidFill>
                  <a:schemeClr val="bg1"/>
                </a:solidFill>
                <a:latin typeface="Arial" panose="020B0604020202020204" pitchFamily="34" charset="0"/>
                <a:cs typeface="Arial" panose="020B0604020202020204" pitchFamily="34" charset="0"/>
              </a:rPr>
              <a:t>1,2,3</a:t>
            </a:r>
          </a:p>
        </p:txBody>
      </p:sp>
      <p:sp>
        <p:nvSpPr>
          <p:cNvPr id="19" name="TextBox 18">
            <a:extLst>
              <a:ext uri="{FF2B5EF4-FFF2-40B4-BE49-F238E27FC236}">
                <a16:creationId xmlns:a16="http://schemas.microsoft.com/office/drawing/2014/main" id="{B37B3B9B-93CA-44CD-B3A4-AAF88C889138}"/>
              </a:ext>
            </a:extLst>
          </p:cNvPr>
          <p:cNvSpPr txBox="1"/>
          <p:nvPr/>
        </p:nvSpPr>
        <p:spPr>
          <a:xfrm>
            <a:off x="4541520" y="4041935"/>
            <a:ext cx="23835360" cy="1200329"/>
          </a:xfrm>
          <a:prstGeom prst="rect">
            <a:avLst/>
          </a:prstGeom>
          <a:noFill/>
        </p:spPr>
        <p:txBody>
          <a:bodyPr wrap="square">
            <a:spAutoFit/>
          </a:bodyPr>
          <a:lstStyle/>
          <a:p>
            <a:pPr algn="ctr"/>
            <a:r>
              <a:rPr lang="en-US" sz="3600" baseline="30000" dirty="0">
                <a:solidFill>
                  <a:schemeClr val="bg1"/>
                </a:solidFill>
                <a:latin typeface="Arial" panose="020B0604020202020204" pitchFamily="34" charset="0"/>
                <a:cs typeface="Arial" panose="020B0604020202020204" pitchFamily="34" charset="0"/>
              </a:rPr>
              <a:t>1</a:t>
            </a:r>
            <a:r>
              <a:rPr lang="en-US" sz="3600" dirty="0">
                <a:solidFill>
                  <a:schemeClr val="bg1"/>
                </a:solidFill>
                <a:latin typeface="Arial" panose="020B0604020202020204" pitchFamily="34" charset="0"/>
                <a:cs typeface="Arial" panose="020B0604020202020204" pitchFamily="34" charset="0"/>
              </a:rPr>
              <a:t>School of Biomedical Engineering, </a:t>
            </a:r>
            <a:r>
              <a:rPr lang="en-US" sz="3600" baseline="30000" dirty="0">
                <a:solidFill>
                  <a:schemeClr val="bg1"/>
                </a:solidFill>
                <a:latin typeface="Arial" panose="020B0604020202020204" pitchFamily="34" charset="0"/>
                <a:cs typeface="Arial" panose="020B0604020202020204" pitchFamily="34" charset="0"/>
              </a:rPr>
              <a:t>2 </a:t>
            </a:r>
            <a:r>
              <a:rPr lang="en-US" sz="3600" dirty="0">
                <a:solidFill>
                  <a:schemeClr val="bg1"/>
                </a:solidFill>
                <a:latin typeface="Arial" panose="020B0604020202020204" pitchFamily="34" charset="0"/>
                <a:cs typeface="Arial" panose="020B0604020202020204" pitchFamily="34" charset="0"/>
              </a:rPr>
              <a:t>Mechanical Engineering Department, </a:t>
            </a:r>
            <a:r>
              <a:rPr lang="en-US" sz="3600" baseline="30000" dirty="0">
                <a:solidFill>
                  <a:schemeClr val="bg1"/>
                </a:solidFill>
                <a:latin typeface="Arial" panose="020B0604020202020204" pitchFamily="34" charset="0"/>
                <a:cs typeface="Arial" panose="020B0604020202020204" pitchFamily="34" charset="0"/>
              </a:rPr>
              <a:t>3</a:t>
            </a:r>
            <a:r>
              <a:rPr lang="en-US" sz="3600" dirty="0">
                <a:solidFill>
                  <a:schemeClr val="bg1"/>
                </a:solidFill>
                <a:latin typeface="Arial" panose="020B0604020202020204" pitchFamily="34" charset="0"/>
                <a:cs typeface="Arial" panose="020B0604020202020204" pitchFamily="34" charset="0"/>
              </a:rPr>
              <a:t>Translational Medicine Institute at Colorado State University</a:t>
            </a:r>
          </a:p>
        </p:txBody>
      </p:sp>
      <p:grpSp>
        <p:nvGrpSpPr>
          <p:cNvPr id="94" name="Group 93">
            <a:extLst>
              <a:ext uri="{FF2B5EF4-FFF2-40B4-BE49-F238E27FC236}">
                <a16:creationId xmlns:a16="http://schemas.microsoft.com/office/drawing/2014/main" id="{75F2D64D-40DC-4A78-80FA-41E81B48E8D8}"/>
              </a:ext>
            </a:extLst>
          </p:cNvPr>
          <p:cNvGrpSpPr/>
          <p:nvPr/>
        </p:nvGrpSpPr>
        <p:grpSpPr>
          <a:xfrm>
            <a:off x="5873351" y="6086662"/>
            <a:ext cx="5018894" cy="956014"/>
            <a:chOff x="-357832" y="8008540"/>
            <a:chExt cx="6377170" cy="1416814"/>
          </a:xfrm>
        </p:grpSpPr>
        <p:sp>
          <p:nvSpPr>
            <p:cNvPr id="25" name="Rectangle 24">
              <a:extLst>
                <a:ext uri="{FF2B5EF4-FFF2-40B4-BE49-F238E27FC236}">
                  <a16:creationId xmlns:a16="http://schemas.microsoft.com/office/drawing/2014/main" id="{3B203B21-162A-477C-B03A-18CDEFD2BD7E}"/>
                </a:ext>
              </a:extLst>
            </p:cNvPr>
            <p:cNvSpPr/>
            <p:nvPr/>
          </p:nvSpPr>
          <p:spPr>
            <a:xfrm>
              <a:off x="211554" y="8008540"/>
              <a:ext cx="5181062" cy="1416814"/>
            </a:xfrm>
            <a:prstGeom prst="rect">
              <a:avLst/>
            </a:prstGeom>
            <a:solidFill>
              <a:srgbClr val="1E4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A0CAED9-5425-43BB-A8BD-C58C6A17A6F5}"/>
                </a:ext>
              </a:extLst>
            </p:cNvPr>
            <p:cNvSpPr txBox="1"/>
            <p:nvPr/>
          </p:nvSpPr>
          <p:spPr>
            <a:xfrm>
              <a:off x="-357832" y="8101177"/>
              <a:ext cx="6377170" cy="1231539"/>
            </a:xfrm>
            <a:prstGeom prst="rect">
              <a:avLst/>
            </a:prstGeom>
            <a:no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Introduction</a:t>
              </a:r>
            </a:p>
          </p:txBody>
        </p:sp>
      </p:grpSp>
      <p:sp>
        <p:nvSpPr>
          <p:cNvPr id="95" name="TextBox 94">
            <a:extLst>
              <a:ext uri="{FF2B5EF4-FFF2-40B4-BE49-F238E27FC236}">
                <a16:creationId xmlns:a16="http://schemas.microsoft.com/office/drawing/2014/main" id="{A3D0D9D9-BEF8-409B-878D-EE3BA29895C5}"/>
              </a:ext>
            </a:extLst>
          </p:cNvPr>
          <p:cNvSpPr txBox="1"/>
          <p:nvPr/>
        </p:nvSpPr>
        <p:spPr>
          <a:xfrm>
            <a:off x="370123" y="10359183"/>
            <a:ext cx="10621414" cy="7294305"/>
          </a:xfrm>
          <a:prstGeom prst="rect">
            <a:avLst/>
          </a:prstGeom>
          <a:noFill/>
        </p:spPr>
        <p:txBody>
          <a:bodyPr wrap="square" rtlCol="0">
            <a:spAutoFit/>
          </a:bodyPr>
          <a:lstStyle/>
          <a:p>
            <a:pPr marL="342900" indent="-342900">
              <a:buFont typeface="Wingdings" panose="05000000000000000000" pitchFamily="2" charset="2"/>
              <a:buChar char="Ø"/>
            </a:pPr>
            <a:r>
              <a:rPr lang="en-US" sz="3600" dirty="0">
                <a:latin typeface="Arial" panose="020B0604020202020204" pitchFamily="34" charset="0"/>
                <a:cs typeface="Arial" panose="020B0604020202020204" pitchFamily="34" charset="0"/>
              </a:rPr>
              <a:t>Collective cell migration is crucial for many biological processes including development, wound healing, and tissue engineering applications.</a:t>
            </a:r>
          </a:p>
          <a:p>
            <a:pPr marL="342900" indent="-342900">
              <a:buFont typeface="Wingdings" panose="05000000000000000000" pitchFamily="2" charset="2"/>
              <a:buChar char="Ø"/>
            </a:pPr>
            <a:endParaRPr lang="en-US" sz="3600" u="sng"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3600" dirty="0">
                <a:latin typeface="Arial" panose="020B0604020202020204" pitchFamily="34" charset="0"/>
                <a:cs typeface="Arial" panose="020B0604020202020204" pitchFamily="34" charset="0"/>
              </a:rPr>
              <a:t>The cell nucleus is emerging as a key player in this process as it’s the largest and stiffest organelle</a:t>
            </a:r>
            <a:r>
              <a:rPr lang="en-US" sz="3600" baseline="30000" dirty="0">
                <a:latin typeface="Arial" panose="020B0604020202020204" pitchFamily="34" charset="0"/>
                <a:cs typeface="Arial" panose="020B0604020202020204" pitchFamily="34" charset="0"/>
              </a:rPr>
              <a:t>4,5</a:t>
            </a:r>
            <a:r>
              <a:rPr lang="en-US" sz="3600" dirty="0">
                <a:latin typeface="Arial" panose="020B0604020202020204" pitchFamily="34" charset="0"/>
                <a:cs typeface="Arial" panose="020B0604020202020204" pitchFamily="34" charset="0"/>
              </a:rPr>
              <a:t>. </a:t>
            </a:r>
          </a:p>
          <a:p>
            <a:pPr marL="342900" indent="-342900">
              <a:buFont typeface="Wingdings" panose="05000000000000000000" pitchFamily="2" charset="2"/>
              <a:buChar char="Ø"/>
            </a:pPr>
            <a:endParaRPr lang="en-US" sz="36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3600" dirty="0">
                <a:latin typeface="Arial" panose="020B0604020202020204" pitchFamily="34" charset="0"/>
                <a:cs typeface="Arial" panose="020B0604020202020204" pitchFamily="34" charset="0"/>
              </a:rPr>
              <a:t>We hypothesize that chromatin remodeling, inhibited by GSK126, and nuclear stiffness, inhibited by Trichostatin A (TSA), are key mediators of cell migration.</a:t>
            </a:r>
          </a:p>
        </p:txBody>
      </p:sp>
      <p:grpSp>
        <p:nvGrpSpPr>
          <p:cNvPr id="103" name="Group 102">
            <a:extLst>
              <a:ext uri="{FF2B5EF4-FFF2-40B4-BE49-F238E27FC236}">
                <a16:creationId xmlns:a16="http://schemas.microsoft.com/office/drawing/2014/main" id="{A3C9B320-10EC-4647-A294-9E5CD968652A}"/>
              </a:ext>
            </a:extLst>
          </p:cNvPr>
          <p:cNvGrpSpPr/>
          <p:nvPr/>
        </p:nvGrpSpPr>
        <p:grpSpPr>
          <a:xfrm>
            <a:off x="21010483" y="6086661"/>
            <a:ext cx="8822404" cy="956014"/>
            <a:chOff x="-386500" y="8008540"/>
            <a:chExt cx="6377170" cy="1416814"/>
          </a:xfrm>
        </p:grpSpPr>
        <p:sp>
          <p:nvSpPr>
            <p:cNvPr id="104" name="Rectangle 103">
              <a:extLst>
                <a:ext uri="{FF2B5EF4-FFF2-40B4-BE49-F238E27FC236}">
                  <a16:creationId xmlns:a16="http://schemas.microsoft.com/office/drawing/2014/main" id="{182865AB-2824-4643-9579-CEDABD0A806E}"/>
                </a:ext>
              </a:extLst>
            </p:cNvPr>
            <p:cNvSpPr/>
            <p:nvPr/>
          </p:nvSpPr>
          <p:spPr>
            <a:xfrm>
              <a:off x="211554" y="8008540"/>
              <a:ext cx="5181062" cy="1416814"/>
            </a:xfrm>
            <a:prstGeom prst="rect">
              <a:avLst/>
            </a:prstGeom>
            <a:solidFill>
              <a:srgbClr val="1E4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0451F9EE-9D74-49B1-90C9-153D7420A664}"/>
                </a:ext>
              </a:extLst>
            </p:cNvPr>
            <p:cNvSpPr txBox="1"/>
            <p:nvPr/>
          </p:nvSpPr>
          <p:spPr>
            <a:xfrm>
              <a:off x="-386500" y="8135540"/>
              <a:ext cx="6377170" cy="1231539"/>
            </a:xfrm>
            <a:prstGeom prst="rect">
              <a:avLst/>
            </a:prstGeom>
            <a:no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Materials and Methods</a:t>
              </a:r>
            </a:p>
          </p:txBody>
        </p:sp>
      </p:grpSp>
      <p:grpSp>
        <p:nvGrpSpPr>
          <p:cNvPr id="116" name="Group 115">
            <a:extLst>
              <a:ext uri="{FF2B5EF4-FFF2-40B4-BE49-F238E27FC236}">
                <a16:creationId xmlns:a16="http://schemas.microsoft.com/office/drawing/2014/main" id="{B4750A4F-1226-406A-95D5-FDDAE45904AD}"/>
              </a:ext>
            </a:extLst>
          </p:cNvPr>
          <p:cNvGrpSpPr/>
          <p:nvPr/>
        </p:nvGrpSpPr>
        <p:grpSpPr>
          <a:xfrm>
            <a:off x="12182956" y="19780338"/>
            <a:ext cx="8822404" cy="956014"/>
            <a:chOff x="-386500" y="8008540"/>
            <a:chExt cx="6377170" cy="1416814"/>
          </a:xfrm>
        </p:grpSpPr>
        <p:sp>
          <p:nvSpPr>
            <p:cNvPr id="117" name="Rectangle 116">
              <a:extLst>
                <a:ext uri="{FF2B5EF4-FFF2-40B4-BE49-F238E27FC236}">
                  <a16:creationId xmlns:a16="http://schemas.microsoft.com/office/drawing/2014/main" id="{0254DB5A-7188-44FA-8D20-5CB2C4D7455B}"/>
                </a:ext>
              </a:extLst>
            </p:cNvPr>
            <p:cNvSpPr/>
            <p:nvPr/>
          </p:nvSpPr>
          <p:spPr>
            <a:xfrm>
              <a:off x="211554" y="8008540"/>
              <a:ext cx="5181062" cy="1416814"/>
            </a:xfrm>
            <a:prstGeom prst="rect">
              <a:avLst/>
            </a:prstGeom>
            <a:solidFill>
              <a:srgbClr val="1E4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F270CB9E-3E1D-45D6-811A-0CF2EF9D9F2E}"/>
                </a:ext>
              </a:extLst>
            </p:cNvPr>
            <p:cNvSpPr txBox="1"/>
            <p:nvPr/>
          </p:nvSpPr>
          <p:spPr>
            <a:xfrm>
              <a:off x="-386500" y="8088255"/>
              <a:ext cx="6377170" cy="1231539"/>
            </a:xfrm>
            <a:prstGeom prst="rect">
              <a:avLst/>
            </a:prstGeom>
            <a:no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Results and Discussion</a:t>
              </a:r>
            </a:p>
          </p:txBody>
        </p:sp>
      </p:grpSp>
      <p:sp>
        <p:nvSpPr>
          <p:cNvPr id="156" name="TextBox 155">
            <a:extLst>
              <a:ext uri="{FF2B5EF4-FFF2-40B4-BE49-F238E27FC236}">
                <a16:creationId xmlns:a16="http://schemas.microsoft.com/office/drawing/2014/main" id="{AC956578-5DB3-47D5-BD90-0741C0F9BF0F}"/>
              </a:ext>
            </a:extLst>
          </p:cNvPr>
          <p:cNvSpPr txBox="1"/>
          <p:nvPr/>
        </p:nvSpPr>
        <p:spPr>
          <a:xfrm>
            <a:off x="16862120" y="38523094"/>
            <a:ext cx="15321652" cy="5171737"/>
          </a:xfrm>
          <a:prstGeom prst="rect">
            <a:avLst/>
          </a:prstGeom>
          <a:noFill/>
        </p:spPr>
        <p:txBody>
          <a:bodyPr wrap="square" numCol="1">
            <a:spAutoFit/>
          </a:bodyPr>
          <a:lstStyle/>
          <a:p>
            <a:pPr>
              <a:lnSpc>
                <a:spcPct val="150000"/>
              </a:lnSpc>
            </a:pPr>
            <a:r>
              <a:rPr lang="en-US" sz="3200" dirty="0">
                <a:latin typeface="Arial" panose="020B0604020202020204" pitchFamily="34" charset="0"/>
                <a:cs typeface="Arial" panose="020B0604020202020204" pitchFamily="34" charset="0"/>
              </a:rPr>
              <a:t>[1] </a:t>
            </a:r>
            <a:r>
              <a:rPr lang="en-US" sz="3200" dirty="0" err="1">
                <a:latin typeface="Arial" panose="020B0604020202020204" pitchFamily="34" charset="0"/>
                <a:cs typeface="Arial" panose="020B0604020202020204" pitchFamily="34" charset="0"/>
              </a:rPr>
              <a:t>Fruleux</a:t>
            </a:r>
            <a:r>
              <a:rPr lang="en-US" sz="3200" dirty="0">
                <a:latin typeface="Arial" panose="020B0604020202020204" pitchFamily="34" charset="0"/>
                <a:cs typeface="Arial" panose="020B0604020202020204" pitchFamily="34" charset="0"/>
              </a:rPr>
              <a:t> et al, 2016, Journal of Physics Condensed Matter 28(36):363002.</a:t>
            </a:r>
          </a:p>
          <a:p>
            <a:pPr>
              <a:lnSpc>
                <a:spcPct val="150000"/>
              </a:lnSpc>
            </a:pPr>
            <a:r>
              <a:rPr lang="en-US" sz="3200" dirty="0">
                <a:latin typeface="Arial" panose="020B0604020202020204" pitchFamily="34" charset="0"/>
                <a:cs typeface="Arial" panose="020B0604020202020204" pitchFamily="34" charset="0"/>
              </a:rPr>
              <a:t>[2] </a:t>
            </a:r>
            <a:r>
              <a:rPr lang="en-US" sz="3200" dirty="0" err="1">
                <a:latin typeface="Arial" panose="020B0604020202020204" pitchFamily="34" charset="0"/>
                <a:cs typeface="Arial" panose="020B0604020202020204" pitchFamily="34" charset="0"/>
              </a:rPr>
              <a:t>Spagnol</a:t>
            </a:r>
            <a:r>
              <a:rPr lang="en-US" sz="3200" dirty="0">
                <a:latin typeface="Arial" panose="020B0604020202020204" pitchFamily="34" charset="0"/>
                <a:cs typeface="Arial" panose="020B0604020202020204" pitchFamily="34" charset="0"/>
              </a:rPr>
              <a:t> et al, 2016, </a:t>
            </a:r>
            <a:r>
              <a:rPr lang="en-US" sz="3200" dirty="0" err="1">
                <a:latin typeface="Arial" panose="020B0604020202020204" pitchFamily="34" charset="0"/>
                <a:cs typeface="Arial" panose="020B0604020202020204" pitchFamily="34" charset="0"/>
              </a:rPr>
              <a:t>Plos</a:t>
            </a:r>
            <a:r>
              <a:rPr lang="en-US" sz="3200" dirty="0">
                <a:latin typeface="Arial" panose="020B0604020202020204" pitchFamily="34" charset="0"/>
                <a:cs typeface="Arial" panose="020B0604020202020204" pitchFamily="34" charset="0"/>
              </a:rPr>
              <a:t> ONE 11(1):e0146244. </a:t>
            </a:r>
          </a:p>
          <a:p>
            <a:pPr>
              <a:lnSpc>
                <a:spcPct val="150000"/>
              </a:lnSpc>
            </a:pPr>
            <a:r>
              <a:rPr lang="en-US" sz="3200" dirty="0">
                <a:latin typeface="Arial" panose="020B0604020202020204" pitchFamily="34" charset="0"/>
                <a:cs typeface="Arial" panose="020B0604020202020204" pitchFamily="34" charset="0"/>
              </a:rPr>
              <a:t>[3] Chromatin, National Human Genome Research Institute.</a:t>
            </a:r>
          </a:p>
          <a:p>
            <a:pPr>
              <a:lnSpc>
                <a:spcPct val="150000"/>
              </a:lnSpc>
            </a:pPr>
            <a:r>
              <a:rPr lang="en-US" sz="3200" dirty="0">
                <a:latin typeface="Arial" panose="020B0604020202020204" pitchFamily="34" charset="0"/>
                <a:cs typeface="Arial" panose="020B0604020202020204" pitchFamily="34" charset="0"/>
              </a:rPr>
              <a:t>[4] Jain et al, 2020, Nat. Phys. 26(7), 802-809.</a:t>
            </a:r>
          </a:p>
          <a:p>
            <a:pPr>
              <a:lnSpc>
                <a:spcPct val="150000"/>
              </a:lnSpc>
            </a:pPr>
            <a:r>
              <a:rPr lang="en-US" sz="3200" dirty="0">
                <a:latin typeface="Arial" panose="020B0604020202020204" pitchFamily="34" charset="0"/>
                <a:cs typeface="Arial" panose="020B0604020202020204" pitchFamily="34" charset="0"/>
              </a:rPr>
              <a:t>[5] Graham et al, 2018, J. Cell Biol. 217(3), 895-914.</a:t>
            </a:r>
          </a:p>
          <a:p>
            <a:pPr>
              <a:lnSpc>
                <a:spcPct val="150000"/>
              </a:lnSpc>
            </a:pPr>
            <a:r>
              <a:rPr lang="en-US" sz="3200" dirty="0">
                <a:latin typeface="Arial" panose="020B0604020202020204" pitchFamily="34" charset="0"/>
                <a:cs typeface="Arial" panose="020B0604020202020204" pitchFamily="34" charset="0"/>
              </a:rPr>
              <a:t>[6] </a:t>
            </a:r>
            <a:r>
              <a:rPr lang="en-US" sz="3200" dirty="0" err="1">
                <a:latin typeface="Arial" panose="020B0604020202020204" pitchFamily="34" charset="0"/>
                <a:cs typeface="Arial" panose="020B0604020202020204" pitchFamily="34" charset="0"/>
              </a:rPr>
              <a:t>Tinevez</a:t>
            </a:r>
            <a:r>
              <a:rPr lang="en-US" sz="3200" dirty="0">
                <a:latin typeface="Arial" panose="020B0604020202020204" pitchFamily="34" charset="0"/>
                <a:cs typeface="Arial" panose="020B0604020202020204" pitchFamily="34" charset="0"/>
              </a:rPr>
              <a:t> et al, 2017, Methods 115, 80–90.</a:t>
            </a:r>
          </a:p>
          <a:p>
            <a:pPr>
              <a:lnSpc>
                <a:spcPct val="150000"/>
              </a:lnSpc>
            </a:pPr>
            <a:r>
              <a:rPr lang="en-US" sz="3200" dirty="0">
                <a:latin typeface="Arial" panose="020B0604020202020204" pitchFamily="34" charset="0"/>
                <a:cs typeface="Arial" panose="020B0604020202020204" pitchFamily="34" charset="0"/>
              </a:rPr>
              <a:t>[7] </a:t>
            </a:r>
            <a:r>
              <a:rPr lang="en-US" sz="3200" dirty="0" err="1">
                <a:latin typeface="Arial" panose="020B0604020202020204" pitchFamily="34" charset="0"/>
                <a:cs typeface="Arial" panose="020B0604020202020204" pitchFamily="34" charset="0"/>
              </a:rPr>
              <a:t>Schindelin</a:t>
            </a:r>
            <a:r>
              <a:rPr lang="en-US" sz="3200" dirty="0">
                <a:latin typeface="Arial" panose="020B0604020202020204" pitchFamily="34" charset="0"/>
                <a:cs typeface="Arial" panose="020B0604020202020204" pitchFamily="34" charset="0"/>
              </a:rPr>
              <a:t> et al, 2012, Nature Methods 9(7), 676–682.</a:t>
            </a:r>
          </a:p>
        </p:txBody>
      </p:sp>
      <p:grpSp>
        <p:nvGrpSpPr>
          <p:cNvPr id="15" name="Group 14">
            <a:extLst>
              <a:ext uri="{FF2B5EF4-FFF2-40B4-BE49-F238E27FC236}">
                <a16:creationId xmlns:a16="http://schemas.microsoft.com/office/drawing/2014/main" id="{9DC8EEF0-07C3-4CE2-B4E3-67D8B01773EE}"/>
              </a:ext>
            </a:extLst>
          </p:cNvPr>
          <p:cNvGrpSpPr/>
          <p:nvPr/>
        </p:nvGrpSpPr>
        <p:grpSpPr>
          <a:xfrm>
            <a:off x="19317211" y="37728767"/>
            <a:ext cx="12313336" cy="880231"/>
            <a:chOff x="26685336" y="37828122"/>
            <a:chExt cx="11944494" cy="1032605"/>
          </a:xfrm>
        </p:grpSpPr>
        <p:sp>
          <p:nvSpPr>
            <p:cNvPr id="158" name="Rectangle 157">
              <a:extLst>
                <a:ext uri="{FF2B5EF4-FFF2-40B4-BE49-F238E27FC236}">
                  <a16:creationId xmlns:a16="http://schemas.microsoft.com/office/drawing/2014/main" id="{BEE537E9-573C-436A-8146-8049E516A416}"/>
                </a:ext>
              </a:extLst>
            </p:cNvPr>
            <p:cNvSpPr/>
            <p:nvPr/>
          </p:nvSpPr>
          <p:spPr>
            <a:xfrm>
              <a:off x="27204200" y="37828122"/>
              <a:ext cx="10665463" cy="956014"/>
            </a:xfrm>
            <a:prstGeom prst="rect">
              <a:avLst/>
            </a:prstGeom>
            <a:solidFill>
              <a:srgbClr val="1E4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DE0B2BD9-F3F5-411F-B4D9-6E4816E52E18}"/>
                </a:ext>
              </a:extLst>
            </p:cNvPr>
            <p:cNvSpPr txBox="1"/>
            <p:nvPr/>
          </p:nvSpPr>
          <p:spPr>
            <a:xfrm>
              <a:off x="26685336" y="37885879"/>
              <a:ext cx="11944494" cy="974848"/>
            </a:xfrm>
            <a:prstGeom prst="rect">
              <a:avLst/>
            </a:prstGeom>
            <a:no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References and Acknowledgments</a:t>
              </a:r>
              <a:endParaRPr lang="en-US" sz="5400" b="1" dirty="0">
                <a:solidFill>
                  <a:schemeClr val="bg1"/>
                </a:solidFill>
                <a:latin typeface="Arial" panose="020B0604020202020204" pitchFamily="34" charset="0"/>
                <a:cs typeface="Arial" panose="020B0604020202020204" pitchFamily="34" charset="0"/>
              </a:endParaRPr>
            </a:p>
          </p:txBody>
        </p:sp>
      </p:grpSp>
      <p:cxnSp>
        <p:nvCxnSpPr>
          <p:cNvPr id="48" name="Straight Connector 47">
            <a:extLst>
              <a:ext uri="{FF2B5EF4-FFF2-40B4-BE49-F238E27FC236}">
                <a16:creationId xmlns:a16="http://schemas.microsoft.com/office/drawing/2014/main" id="{355175B6-F271-4CF5-8AA4-DE6E742BD8FB}"/>
              </a:ext>
            </a:extLst>
          </p:cNvPr>
          <p:cNvCxnSpPr>
            <a:cxnSpLocks/>
          </p:cNvCxnSpPr>
          <p:nvPr/>
        </p:nvCxnSpPr>
        <p:spPr>
          <a:xfrm flipH="1" flipV="1">
            <a:off x="-13711" y="6499607"/>
            <a:ext cx="6215549" cy="24136"/>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7CB75CE-BCA2-4147-995E-1DFD9CF0C606}"/>
              </a:ext>
            </a:extLst>
          </p:cNvPr>
          <p:cNvCxnSpPr>
            <a:cxnSpLocks/>
          </p:cNvCxnSpPr>
          <p:nvPr/>
        </p:nvCxnSpPr>
        <p:spPr>
          <a:xfrm flipH="1">
            <a:off x="10539663" y="6507559"/>
            <a:ext cx="5728917" cy="0"/>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D993408-23E2-4F52-BCFA-F8781CE37EBD}"/>
              </a:ext>
            </a:extLst>
          </p:cNvPr>
          <p:cNvCxnSpPr>
            <a:cxnSpLocks/>
          </p:cNvCxnSpPr>
          <p:nvPr/>
        </p:nvCxnSpPr>
        <p:spPr>
          <a:xfrm flipH="1">
            <a:off x="29152828" y="6529885"/>
            <a:ext cx="3829319" cy="0"/>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51D94D7-7329-4A80-8B3E-B2A06EF5880C}"/>
              </a:ext>
            </a:extLst>
          </p:cNvPr>
          <p:cNvCxnSpPr>
            <a:cxnSpLocks/>
          </p:cNvCxnSpPr>
          <p:nvPr/>
        </p:nvCxnSpPr>
        <p:spPr>
          <a:xfrm flipH="1" flipV="1">
            <a:off x="16649822" y="6507559"/>
            <a:ext cx="4941261" cy="22326"/>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C5B2E41-D66A-498E-988A-B27212CE5E51}"/>
              </a:ext>
            </a:extLst>
          </p:cNvPr>
          <p:cNvSpPr txBox="1"/>
          <p:nvPr/>
        </p:nvSpPr>
        <p:spPr>
          <a:xfrm>
            <a:off x="17089416" y="8560267"/>
            <a:ext cx="7167666" cy="9248686"/>
          </a:xfrm>
          <a:prstGeom prst="rect">
            <a:avLst/>
          </a:prstGeom>
          <a:noFill/>
        </p:spPr>
        <p:txBody>
          <a:bodyPr wrap="square">
            <a:spAutoFit/>
          </a:bodyPr>
          <a:lstStyle/>
          <a:p>
            <a:pPr>
              <a:lnSpc>
                <a:spcPts val="4400"/>
              </a:lnSpc>
              <a:defRPr/>
            </a:pPr>
            <a:r>
              <a:rPr lang="en-US" sz="4000" b="1" u="sng" dirty="0">
                <a:solidFill>
                  <a:prstClr val="black"/>
                </a:solidFill>
                <a:latin typeface="Arial" panose="020B0604020202020204" pitchFamily="34" charset="0"/>
                <a:cs typeface="Arial" panose="020B0604020202020204" pitchFamily="34" charset="0"/>
              </a:rPr>
              <a:t>Scratch Wound Assay:</a:t>
            </a:r>
          </a:p>
          <a:p>
            <a:pPr>
              <a:lnSpc>
                <a:spcPts val="4200"/>
              </a:lnSpc>
              <a:defRPr/>
            </a:pPr>
            <a:endParaRPr lang="en-US" sz="2000" b="1" dirty="0">
              <a:solidFill>
                <a:prstClr val="black"/>
              </a:solidFill>
              <a:latin typeface="Arial" panose="020B0604020202020204" pitchFamily="34" charset="0"/>
              <a:cs typeface="Arial" panose="020B0604020202020204" pitchFamily="34" charset="0"/>
            </a:endParaRPr>
          </a:p>
          <a:p>
            <a:pPr marL="342900" lvl="1" indent="-342900">
              <a:lnSpc>
                <a:spcPts val="4200"/>
              </a:lnSpc>
              <a:buFont typeface="Wingdings" panose="05000000000000000000" pitchFamily="2" charset="2"/>
              <a:buChar char="Ø"/>
              <a:defRPr/>
            </a:pPr>
            <a:r>
              <a:rPr lang="en-US" sz="3600" dirty="0">
                <a:latin typeface="Arial" panose="020B0604020202020204" pitchFamily="34" charset="0"/>
                <a:cs typeface="Arial" panose="020B0604020202020204" pitchFamily="34" charset="0"/>
              </a:rPr>
              <a:t>A layer of murine fibroblast cells (3T3) is cultured in an 8-well plate.</a:t>
            </a:r>
          </a:p>
          <a:p>
            <a:pPr marL="342900" lvl="1" indent="-342900">
              <a:lnSpc>
                <a:spcPts val="4200"/>
              </a:lnSpc>
              <a:buFont typeface="Wingdings" panose="05000000000000000000" pitchFamily="2" charset="2"/>
              <a:buChar char="Ø"/>
              <a:defRPr/>
            </a:pPr>
            <a:endParaRPr lang="en-US" sz="3600" dirty="0">
              <a:latin typeface="Arial" panose="020B0604020202020204" pitchFamily="34" charset="0"/>
              <a:cs typeface="Arial" panose="020B0604020202020204" pitchFamily="34" charset="0"/>
            </a:endParaRPr>
          </a:p>
          <a:p>
            <a:pPr marL="342900" lvl="1" indent="-342900">
              <a:lnSpc>
                <a:spcPts val="4200"/>
              </a:lnSpc>
              <a:buFont typeface="Wingdings" panose="05000000000000000000" pitchFamily="2" charset="2"/>
              <a:buChar char="Ø"/>
              <a:defRPr/>
            </a:pPr>
            <a:r>
              <a:rPr lang="en-US" sz="3600" dirty="0">
                <a:latin typeface="Arial" panose="020B0604020202020204" pitchFamily="34" charset="0"/>
                <a:cs typeface="Arial" panose="020B0604020202020204" pitchFamily="34" charset="0"/>
              </a:rPr>
              <a:t>A scratch is applied, and time lapse imaging of the healing process provides migration data.</a:t>
            </a:r>
          </a:p>
          <a:p>
            <a:pPr marL="342900" lvl="1" indent="-342900">
              <a:lnSpc>
                <a:spcPts val="4200"/>
              </a:lnSpc>
              <a:buFont typeface="Wingdings" panose="05000000000000000000" pitchFamily="2" charset="2"/>
              <a:buChar char="Ø"/>
              <a:defRPr/>
            </a:pPr>
            <a:endParaRPr lang="en-US" sz="3600" dirty="0">
              <a:latin typeface="Arial" panose="020B0604020202020204" pitchFamily="34" charset="0"/>
              <a:cs typeface="Arial" panose="020B0604020202020204" pitchFamily="34" charset="0"/>
            </a:endParaRPr>
          </a:p>
          <a:p>
            <a:pPr marL="342900" lvl="1" indent="-342900">
              <a:lnSpc>
                <a:spcPts val="4200"/>
              </a:lnSpc>
              <a:buFont typeface="Wingdings" panose="05000000000000000000" pitchFamily="2" charset="2"/>
              <a:buChar char="Ø"/>
              <a:defRPr/>
            </a:pPr>
            <a:r>
              <a:rPr lang="en-US" sz="3600" dirty="0">
                <a:latin typeface="Arial" panose="020B0604020202020204" pitchFamily="34" charset="0"/>
                <a:cs typeface="Arial" panose="020B0604020202020204" pitchFamily="34" charset="0"/>
              </a:rPr>
              <a:t>Automated cell tracking is done on stained nuclei to collect quantitative data using TrackMate</a:t>
            </a:r>
            <a:r>
              <a:rPr lang="en-US" sz="3600" baseline="30000" dirty="0">
                <a:latin typeface="Arial" panose="020B0604020202020204" pitchFamily="34" charset="0"/>
                <a:cs typeface="Arial" panose="020B0604020202020204" pitchFamily="34" charset="0"/>
              </a:rPr>
              <a:t>6</a:t>
            </a:r>
            <a:r>
              <a:rPr lang="en-US" sz="3600" dirty="0">
                <a:latin typeface="Arial" panose="020B0604020202020204" pitchFamily="34" charset="0"/>
                <a:cs typeface="Arial" panose="020B0604020202020204" pitchFamily="34" charset="0"/>
              </a:rPr>
              <a:t> for Fiji</a:t>
            </a:r>
            <a:r>
              <a:rPr lang="en-US" sz="3600" baseline="30000" dirty="0">
                <a:latin typeface="Arial" panose="020B0604020202020204" pitchFamily="34" charset="0"/>
                <a:cs typeface="Arial" panose="020B0604020202020204" pitchFamily="34" charset="0"/>
              </a:rPr>
              <a:t>7</a:t>
            </a:r>
            <a:r>
              <a:rPr lang="en-US" sz="3600" dirty="0">
                <a:latin typeface="Arial" panose="020B0604020202020204" pitchFamily="34" charset="0"/>
                <a:cs typeface="Arial" panose="020B0604020202020204" pitchFamily="34" charset="0"/>
              </a:rPr>
              <a:t>.</a:t>
            </a:r>
          </a:p>
          <a:p>
            <a:pPr marL="342900" lvl="1" indent="-342900">
              <a:lnSpc>
                <a:spcPts val="4200"/>
              </a:lnSpc>
              <a:buFont typeface="Wingdings" panose="05000000000000000000" pitchFamily="2" charset="2"/>
              <a:buChar char="Ø"/>
              <a:defRPr/>
            </a:pPr>
            <a:endParaRPr lang="en-US" sz="3600" baseline="30000" dirty="0">
              <a:latin typeface="Arial" panose="020B0604020202020204" pitchFamily="34" charset="0"/>
              <a:cs typeface="Arial" panose="020B0604020202020204" pitchFamily="34" charset="0"/>
            </a:endParaRPr>
          </a:p>
          <a:p>
            <a:pPr marL="342900" lvl="1" indent="-342900">
              <a:lnSpc>
                <a:spcPts val="4200"/>
              </a:lnSpc>
              <a:buFont typeface="Wingdings" panose="05000000000000000000" pitchFamily="2" charset="2"/>
              <a:buChar char="Ø"/>
              <a:defRPr/>
            </a:pPr>
            <a:r>
              <a:rPr lang="en-US" sz="3600" dirty="0">
                <a:latin typeface="Arial" panose="020B0604020202020204" pitchFamily="34" charset="0"/>
                <a:cs typeface="Arial" panose="020B0604020202020204" pitchFamily="34" charset="0"/>
              </a:rPr>
              <a:t>All imaging done using Zeiss LSM 980 microscope.</a:t>
            </a:r>
          </a:p>
        </p:txBody>
      </p:sp>
      <p:pic>
        <p:nvPicPr>
          <p:cNvPr id="35" name="Picture 34" descr="Logo&#10;&#10;Description automatically generated">
            <a:extLst>
              <a:ext uri="{FF2B5EF4-FFF2-40B4-BE49-F238E27FC236}">
                <a16:creationId xmlns:a16="http://schemas.microsoft.com/office/drawing/2014/main" id="{CE43AA36-8ABD-4184-B84D-0D5A7D8FB7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65795" y="564660"/>
            <a:ext cx="6016352" cy="3473255"/>
          </a:xfrm>
          <a:prstGeom prst="rect">
            <a:avLst/>
          </a:prstGeom>
        </p:spPr>
      </p:pic>
      <p:grpSp>
        <p:nvGrpSpPr>
          <p:cNvPr id="23" name="Group 22">
            <a:extLst>
              <a:ext uri="{FF2B5EF4-FFF2-40B4-BE49-F238E27FC236}">
                <a16:creationId xmlns:a16="http://schemas.microsoft.com/office/drawing/2014/main" id="{ECE66448-595C-4A3B-B4C8-2411693166BA}"/>
              </a:ext>
            </a:extLst>
          </p:cNvPr>
          <p:cNvGrpSpPr/>
          <p:nvPr/>
        </p:nvGrpSpPr>
        <p:grpSpPr>
          <a:xfrm>
            <a:off x="580737" y="17313625"/>
            <a:ext cx="15444276" cy="2266327"/>
            <a:chOff x="580737" y="20401729"/>
            <a:chExt cx="15444276" cy="2266327"/>
          </a:xfrm>
        </p:grpSpPr>
        <p:sp>
          <p:nvSpPr>
            <p:cNvPr id="28" name="Rectangle 27">
              <a:extLst>
                <a:ext uri="{FF2B5EF4-FFF2-40B4-BE49-F238E27FC236}">
                  <a16:creationId xmlns:a16="http://schemas.microsoft.com/office/drawing/2014/main" id="{92F10330-3477-434F-AC97-F611D9F55308}"/>
                </a:ext>
              </a:extLst>
            </p:cNvPr>
            <p:cNvSpPr/>
            <p:nvPr/>
          </p:nvSpPr>
          <p:spPr>
            <a:xfrm>
              <a:off x="580737" y="20916554"/>
              <a:ext cx="15429251" cy="172904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50C6ADB-C136-41D7-8F96-EC3E34E487AF}"/>
                </a:ext>
              </a:extLst>
            </p:cNvPr>
            <p:cNvGrpSpPr/>
            <p:nvPr/>
          </p:nvGrpSpPr>
          <p:grpSpPr>
            <a:xfrm>
              <a:off x="580739" y="20401729"/>
              <a:ext cx="15444274" cy="2266327"/>
              <a:chOff x="755884" y="19061495"/>
              <a:chExt cx="18012330" cy="2266327"/>
            </a:xfrm>
          </p:grpSpPr>
          <p:grpSp>
            <p:nvGrpSpPr>
              <p:cNvPr id="2" name="Group 1">
                <a:extLst>
                  <a:ext uri="{FF2B5EF4-FFF2-40B4-BE49-F238E27FC236}">
                    <a16:creationId xmlns:a16="http://schemas.microsoft.com/office/drawing/2014/main" id="{4AF2DF25-A1B1-484F-8FC0-BF945EFFF2DB}"/>
                  </a:ext>
                </a:extLst>
              </p:cNvPr>
              <p:cNvGrpSpPr/>
              <p:nvPr/>
            </p:nvGrpSpPr>
            <p:grpSpPr>
              <a:xfrm>
                <a:off x="755884" y="19061495"/>
                <a:ext cx="18012330" cy="2266327"/>
                <a:chOff x="15124" y="15141048"/>
                <a:chExt cx="19187276" cy="3419967"/>
              </a:xfrm>
            </p:grpSpPr>
            <p:sp>
              <p:nvSpPr>
                <p:cNvPr id="98" name="TextBox 97">
                  <a:extLst>
                    <a:ext uri="{FF2B5EF4-FFF2-40B4-BE49-F238E27FC236}">
                      <a16:creationId xmlns:a16="http://schemas.microsoft.com/office/drawing/2014/main" id="{E59BEC68-C2E1-4A1D-9C4C-B0B7047B9E8D}"/>
                    </a:ext>
                  </a:extLst>
                </p:cNvPr>
                <p:cNvSpPr txBox="1"/>
                <p:nvPr/>
              </p:nvSpPr>
              <p:spPr>
                <a:xfrm>
                  <a:off x="91729" y="15141048"/>
                  <a:ext cx="18990847" cy="3065341"/>
                </a:xfrm>
                <a:prstGeom prst="rect">
                  <a:avLst/>
                </a:prstGeom>
                <a:noFill/>
                <a:ln>
                  <a:noFill/>
                </a:ln>
              </p:spPr>
              <p:txBody>
                <a:bodyPr wrap="square">
                  <a:spAutoFit/>
                </a:bodyPr>
                <a:lstStyle/>
                <a:p>
                  <a:pPr algn="ctr"/>
                  <a:endParaRPr lang="en-US" sz="3600" dirty="0">
                    <a:latin typeface="Arial" panose="020B0604020202020204" pitchFamily="34" charset="0"/>
                    <a:cs typeface="Arial" panose="020B0604020202020204" pitchFamily="34" charset="0"/>
                  </a:endParaRPr>
                </a:p>
                <a:p>
                  <a:pPr algn="ctr"/>
                  <a:endParaRPr lang="en-US" b="1" dirty="0">
                    <a:latin typeface="Arial" panose="020B0604020202020204" pitchFamily="34" charset="0"/>
                    <a:cs typeface="Arial" panose="020B0604020202020204" pitchFamily="34" charset="0"/>
                  </a:endParaRPr>
                </a:p>
                <a:p>
                  <a:pPr algn="ctr"/>
                  <a:r>
                    <a:rPr lang="en-US" sz="3600" b="1" dirty="0">
                      <a:latin typeface="Arial" panose="020B0604020202020204" pitchFamily="34" charset="0"/>
                      <a:cs typeface="Arial" panose="020B0604020202020204" pitchFamily="34" charset="0"/>
                    </a:rPr>
                    <a:t>To investigate how nuclear mechanics and chromatin remodeling affect collective cell migration using a model scratch wound assay. </a:t>
                  </a:r>
                  <a:endParaRPr lang="en-US" sz="3600" dirty="0">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E50B5701-2428-4388-B9D6-557B0211FAFB}"/>
                    </a:ext>
                  </a:extLst>
                </p:cNvPr>
                <p:cNvSpPr/>
                <p:nvPr/>
              </p:nvSpPr>
              <p:spPr>
                <a:xfrm>
                  <a:off x="15124" y="15917937"/>
                  <a:ext cx="19187276" cy="2643078"/>
                </a:xfrm>
                <a:prstGeom prst="rect">
                  <a:avLst/>
                </a:prstGeom>
                <a:noFill/>
                <a:ln w="76200">
                  <a:solidFill>
                    <a:srgbClr val="1E4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52E0A56B-DD6F-4B1B-8C17-2693ACD1525B}"/>
                  </a:ext>
                </a:extLst>
              </p:cNvPr>
              <p:cNvGrpSpPr/>
              <p:nvPr/>
            </p:nvGrpSpPr>
            <p:grpSpPr>
              <a:xfrm>
                <a:off x="8558030" y="19127529"/>
                <a:ext cx="2617999" cy="771316"/>
                <a:chOff x="-357832" y="8008540"/>
                <a:chExt cx="6377170" cy="1416814"/>
              </a:xfrm>
            </p:grpSpPr>
            <p:sp>
              <p:nvSpPr>
                <p:cNvPr id="60" name="Rectangle 59">
                  <a:extLst>
                    <a:ext uri="{FF2B5EF4-FFF2-40B4-BE49-F238E27FC236}">
                      <a16:creationId xmlns:a16="http://schemas.microsoft.com/office/drawing/2014/main" id="{07207524-39D8-48B8-A177-AB225E00A0AA}"/>
                    </a:ext>
                  </a:extLst>
                </p:cNvPr>
                <p:cNvSpPr/>
                <p:nvPr/>
              </p:nvSpPr>
              <p:spPr>
                <a:xfrm>
                  <a:off x="211554" y="8008540"/>
                  <a:ext cx="5181062" cy="1416814"/>
                </a:xfrm>
                <a:prstGeom prst="rect">
                  <a:avLst/>
                </a:prstGeom>
                <a:solidFill>
                  <a:srgbClr val="1E4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0FA9BF5-9A4D-445F-9742-24C69A7D36E3}"/>
                    </a:ext>
                  </a:extLst>
                </p:cNvPr>
                <p:cNvSpPr txBox="1"/>
                <p:nvPr/>
              </p:nvSpPr>
              <p:spPr>
                <a:xfrm>
                  <a:off x="-357832" y="8101177"/>
                  <a:ext cx="6377170" cy="1300301"/>
                </a:xfrm>
                <a:prstGeom prst="rect">
                  <a:avLst/>
                </a:prstGeom>
                <a:noFill/>
              </p:spPr>
              <p:txBody>
                <a:bodyPr wrap="square">
                  <a:spAutoFit/>
                </a:bodyPr>
                <a:lstStyle/>
                <a:p>
                  <a:pPr algn="ctr"/>
                  <a:r>
                    <a:rPr lang="en-US" sz="4000" b="1" dirty="0">
                      <a:solidFill>
                        <a:schemeClr val="bg1"/>
                      </a:solidFill>
                      <a:latin typeface="Arial" panose="020B0604020202020204" pitchFamily="34" charset="0"/>
                      <a:cs typeface="Arial" panose="020B0604020202020204" pitchFamily="34" charset="0"/>
                    </a:rPr>
                    <a:t>Goal</a:t>
                  </a:r>
                </a:p>
              </p:txBody>
            </p:sp>
          </p:grpSp>
        </p:grpSp>
      </p:grpSp>
      <p:grpSp>
        <p:nvGrpSpPr>
          <p:cNvPr id="7" name="Group 6">
            <a:extLst>
              <a:ext uri="{FF2B5EF4-FFF2-40B4-BE49-F238E27FC236}">
                <a16:creationId xmlns:a16="http://schemas.microsoft.com/office/drawing/2014/main" id="{7281772C-DFEC-4D98-80B0-8685F0B2BAD2}"/>
              </a:ext>
            </a:extLst>
          </p:cNvPr>
          <p:cNvGrpSpPr/>
          <p:nvPr/>
        </p:nvGrpSpPr>
        <p:grpSpPr>
          <a:xfrm>
            <a:off x="19026282" y="33641204"/>
            <a:ext cx="13579449" cy="3902325"/>
            <a:chOff x="18655727" y="33951956"/>
            <a:chExt cx="18879913" cy="3089886"/>
          </a:xfrm>
        </p:grpSpPr>
        <p:sp>
          <p:nvSpPr>
            <p:cNvPr id="86" name="TextBox 85">
              <a:extLst>
                <a:ext uri="{FF2B5EF4-FFF2-40B4-BE49-F238E27FC236}">
                  <a16:creationId xmlns:a16="http://schemas.microsoft.com/office/drawing/2014/main" id="{98EE9F96-49A5-494E-8347-0423D1F9C9CD}"/>
                </a:ext>
              </a:extLst>
            </p:cNvPr>
            <p:cNvSpPr txBox="1"/>
            <p:nvPr/>
          </p:nvSpPr>
          <p:spPr>
            <a:xfrm>
              <a:off x="18655727" y="34336778"/>
              <a:ext cx="18879913" cy="2705064"/>
            </a:xfrm>
            <a:prstGeom prst="rect">
              <a:avLst/>
            </a:prstGeom>
            <a:solidFill>
              <a:schemeClr val="accent6">
                <a:lumMod val="20000"/>
                <a:lumOff val="80000"/>
              </a:schemeClr>
            </a:solidFill>
            <a:ln w="76200">
              <a:solidFill>
                <a:srgbClr val="1E4D2B"/>
              </a:solidFill>
            </a:ln>
          </p:spPr>
          <p:txBody>
            <a:bodyPr wrap="square">
              <a:spAutoFit/>
            </a:bodyPr>
            <a:lstStyle/>
            <a:p>
              <a:pPr algn="ctr"/>
              <a:endParaRPr lang="en-US" sz="3600" b="1" dirty="0">
                <a:latin typeface="Arial" panose="020B0604020202020204" pitchFamily="34" charset="0"/>
                <a:cs typeface="Arial" panose="020B0604020202020204" pitchFamily="34" charset="0"/>
              </a:endParaRPr>
            </a:p>
            <a:p>
              <a:pPr algn="ctr"/>
              <a:r>
                <a:rPr lang="en-US" sz="3600" b="1" dirty="0">
                  <a:latin typeface="Arial" panose="020B0604020202020204" pitchFamily="34" charset="0"/>
                  <a:cs typeface="Arial" panose="020B0604020202020204" pitchFamily="34" charset="0"/>
                  <a:sym typeface="Wingdings" panose="05000000000000000000" pitchFamily="2" charset="2"/>
                </a:rPr>
                <a:t> </a:t>
              </a:r>
              <a:r>
                <a:rPr lang="en-US" sz="3600" b="1" dirty="0">
                  <a:latin typeface="Arial" panose="020B0604020202020204" pitchFamily="34" charset="0"/>
                  <a:cs typeface="Arial" panose="020B0604020202020204" pitchFamily="34" charset="0"/>
                </a:rPr>
                <a:t>Trichostatin A decreases migration speed and wound closure efficiency</a:t>
              </a:r>
            </a:p>
            <a:p>
              <a:pPr algn="ctr"/>
              <a:endParaRPr lang="en-US" sz="3600" b="1" dirty="0">
                <a:latin typeface="Arial" panose="020B0604020202020204" pitchFamily="34" charset="0"/>
                <a:cs typeface="Arial" panose="020B0604020202020204" pitchFamily="34" charset="0"/>
              </a:endParaRPr>
            </a:p>
            <a:p>
              <a:pPr marL="571500" indent="-571500" algn="ctr">
                <a:buFont typeface="Wingdings" panose="05000000000000000000" pitchFamily="2" charset="2"/>
                <a:buChar char="à"/>
              </a:pPr>
              <a:r>
                <a:rPr lang="en-US" sz="3600" b="1" dirty="0">
                  <a:latin typeface="Arial" panose="020B0604020202020204" pitchFamily="34" charset="0"/>
                  <a:cs typeface="Arial" panose="020B0604020202020204" pitchFamily="34" charset="0"/>
                </a:rPr>
                <a:t>GSK126 decreases wound closure efficiency and drastically reduces migration speed </a:t>
              </a:r>
            </a:p>
          </p:txBody>
        </p:sp>
        <p:grpSp>
          <p:nvGrpSpPr>
            <p:cNvPr id="119" name="Group 118">
              <a:extLst>
                <a:ext uri="{FF2B5EF4-FFF2-40B4-BE49-F238E27FC236}">
                  <a16:creationId xmlns:a16="http://schemas.microsoft.com/office/drawing/2014/main" id="{C488984E-9BE4-4910-B16B-174236F03F7B}"/>
                </a:ext>
              </a:extLst>
            </p:cNvPr>
            <p:cNvGrpSpPr/>
            <p:nvPr/>
          </p:nvGrpSpPr>
          <p:grpSpPr>
            <a:xfrm>
              <a:off x="25671980" y="33951956"/>
              <a:ext cx="4711931" cy="678807"/>
              <a:chOff x="-917838" y="7941960"/>
              <a:chExt cx="7756531" cy="1184339"/>
            </a:xfrm>
          </p:grpSpPr>
          <p:sp>
            <p:nvSpPr>
              <p:cNvPr id="120" name="Rectangle 119">
                <a:extLst>
                  <a:ext uri="{FF2B5EF4-FFF2-40B4-BE49-F238E27FC236}">
                    <a16:creationId xmlns:a16="http://schemas.microsoft.com/office/drawing/2014/main" id="{37AE3CDD-E5AF-42EB-A1BB-D7B5B1D8C9E0}"/>
                  </a:ext>
                </a:extLst>
              </p:cNvPr>
              <p:cNvSpPr/>
              <p:nvPr/>
            </p:nvSpPr>
            <p:spPr>
              <a:xfrm>
                <a:off x="-639131" y="7941960"/>
                <a:ext cx="7199112" cy="1184339"/>
              </a:xfrm>
              <a:prstGeom prst="rect">
                <a:avLst/>
              </a:prstGeom>
              <a:solidFill>
                <a:srgbClr val="1E4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1" name="TextBox 120">
                <a:extLst>
                  <a:ext uri="{FF2B5EF4-FFF2-40B4-BE49-F238E27FC236}">
                    <a16:creationId xmlns:a16="http://schemas.microsoft.com/office/drawing/2014/main" id="{2C3D10DF-6B4B-4275-AC37-8CBD56F7A582}"/>
                  </a:ext>
                </a:extLst>
              </p:cNvPr>
              <p:cNvSpPr txBox="1"/>
              <p:nvPr/>
            </p:nvSpPr>
            <p:spPr>
              <a:xfrm>
                <a:off x="-917838" y="8021577"/>
                <a:ext cx="7756531" cy="977940"/>
              </a:xfrm>
              <a:prstGeom prst="rect">
                <a:avLst/>
              </a:prstGeom>
              <a:noFill/>
            </p:spPr>
            <p:txBody>
              <a:bodyPr wrap="square">
                <a:spAutoFit/>
              </a:bodyPr>
              <a:lstStyle/>
              <a:p>
                <a:pPr algn="ctr"/>
                <a:r>
                  <a:rPr lang="en-US" sz="4000" b="1" dirty="0">
                    <a:solidFill>
                      <a:schemeClr val="bg1"/>
                    </a:solidFill>
                    <a:latin typeface="Arial" panose="020B0604020202020204" pitchFamily="34" charset="0"/>
                    <a:cs typeface="Arial" panose="020B0604020202020204" pitchFamily="34" charset="0"/>
                  </a:rPr>
                  <a:t>Conclusion</a:t>
                </a:r>
              </a:p>
            </p:txBody>
          </p:sp>
        </p:grpSp>
      </p:grpSp>
      <p:grpSp>
        <p:nvGrpSpPr>
          <p:cNvPr id="62" name="Group 61">
            <a:extLst>
              <a:ext uri="{FF2B5EF4-FFF2-40B4-BE49-F238E27FC236}">
                <a16:creationId xmlns:a16="http://schemas.microsoft.com/office/drawing/2014/main" id="{F81388EE-3C31-4423-8A78-55A244731C7C}"/>
              </a:ext>
            </a:extLst>
          </p:cNvPr>
          <p:cNvGrpSpPr/>
          <p:nvPr/>
        </p:nvGrpSpPr>
        <p:grpSpPr>
          <a:xfrm>
            <a:off x="5081778" y="37724573"/>
            <a:ext cx="5825182" cy="877086"/>
            <a:chOff x="-386500" y="8008540"/>
            <a:chExt cx="6377170" cy="1517051"/>
          </a:xfrm>
        </p:grpSpPr>
        <p:sp>
          <p:nvSpPr>
            <p:cNvPr id="63" name="Rectangle 62">
              <a:extLst>
                <a:ext uri="{FF2B5EF4-FFF2-40B4-BE49-F238E27FC236}">
                  <a16:creationId xmlns:a16="http://schemas.microsoft.com/office/drawing/2014/main" id="{FC56080A-9002-4304-AFAF-6F7E9A6373C1}"/>
                </a:ext>
              </a:extLst>
            </p:cNvPr>
            <p:cNvSpPr/>
            <p:nvPr/>
          </p:nvSpPr>
          <p:spPr>
            <a:xfrm>
              <a:off x="211554" y="8008540"/>
              <a:ext cx="5181062" cy="1416814"/>
            </a:xfrm>
            <a:prstGeom prst="rect">
              <a:avLst/>
            </a:prstGeom>
            <a:solidFill>
              <a:srgbClr val="1E4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813D2F4-E024-4C8C-A864-597817112FCA}"/>
                </a:ext>
              </a:extLst>
            </p:cNvPr>
            <p:cNvSpPr txBox="1"/>
            <p:nvPr/>
          </p:nvSpPr>
          <p:spPr>
            <a:xfrm>
              <a:off x="-386500" y="8088258"/>
              <a:ext cx="6377170" cy="1437333"/>
            </a:xfrm>
            <a:prstGeom prst="rect">
              <a:avLst/>
            </a:prstGeom>
            <a:no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Future Work</a:t>
              </a:r>
            </a:p>
          </p:txBody>
        </p:sp>
      </p:grpSp>
      <p:sp>
        <p:nvSpPr>
          <p:cNvPr id="70" name="TextBox 69">
            <a:extLst>
              <a:ext uri="{FF2B5EF4-FFF2-40B4-BE49-F238E27FC236}">
                <a16:creationId xmlns:a16="http://schemas.microsoft.com/office/drawing/2014/main" id="{4506ADFF-5163-476C-B0BE-97A220A13DF2}"/>
              </a:ext>
            </a:extLst>
          </p:cNvPr>
          <p:cNvSpPr txBox="1"/>
          <p:nvPr/>
        </p:nvSpPr>
        <p:spPr>
          <a:xfrm>
            <a:off x="297480" y="38569199"/>
            <a:ext cx="15889525" cy="5139869"/>
          </a:xfrm>
          <a:prstGeom prst="rect">
            <a:avLst/>
          </a:prstGeom>
          <a:noFill/>
        </p:spPr>
        <p:txBody>
          <a:bodyPr wrap="square">
            <a:spAutoFit/>
          </a:bodyPr>
          <a:lstStyle/>
          <a:p>
            <a:pPr marL="0" lvl="1">
              <a:defRPr/>
            </a:pPr>
            <a:r>
              <a:rPr lang="en-US" sz="4000" b="1" dirty="0">
                <a:solidFill>
                  <a:prstClr val="black"/>
                </a:solidFill>
                <a:latin typeface="Arial" panose="020B0604020202020204" pitchFamily="34" charset="0"/>
                <a:cs typeface="Arial" panose="020B0604020202020204" pitchFamily="34" charset="0"/>
              </a:rPr>
              <a:t>Next Steps:</a:t>
            </a:r>
            <a:endParaRPr lang="en-US" sz="3600" b="1" dirty="0">
              <a:solidFill>
                <a:prstClr val="black"/>
              </a:solidFill>
              <a:latin typeface="Arial" panose="020B0604020202020204" pitchFamily="34" charset="0"/>
              <a:cs typeface="Arial" panose="020B0604020202020204" pitchFamily="34" charset="0"/>
            </a:endParaRPr>
          </a:p>
          <a:p>
            <a:pPr lvl="1" indent="-457200">
              <a:buFont typeface="Wingdings" panose="05000000000000000000" pitchFamily="2" charset="2"/>
              <a:buChar char="Ø"/>
              <a:defRPr/>
            </a:pPr>
            <a:r>
              <a:rPr lang="en-US" sz="3600" dirty="0">
                <a:solidFill>
                  <a:prstClr val="black"/>
                </a:solidFill>
                <a:latin typeface="Arial" panose="020B0604020202020204" pitchFamily="34" charset="0"/>
                <a:cs typeface="Arial" panose="020B0604020202020204" pitchFamily="34" charset="0"/>
              </a:rPr>
              <a:t>Investigate angular components of migration to determine if chromatin remodeling affects the ability to follow collective migration gradients.</a:t>
            </a:r>
          </a:p>
          <a:p>
            <a:pPr lvl="1" indent="-457200">
              <a:buFont typeface="Wingdings" panose="05000000000000000000" pitchFamily="2" charset="2"/>
              <a:buChar char="Ø"/>
              <a:defRPr/>
            </a:pPr>
            <a:endParaRPr lang="en-US" sz="3600" dirty="0">
              <a:solidFill>
                <a:prstClr val="black"/>
              </a:solidFill>
              <a:latin typeface="Arial" panose="020B0604020202020204" pitchFamily="34" charset="0"/>
              <a:cs typeface="Arial" panose="020B0604020202020204" pitchFamily="34" charset="0"/>
            </a:endParaRPr>
          </a:p>
          <a:p>
            <a:pPr lvl="1" indent="-457200">
              <a:buFont typeface="Wingdings" panose="05000000000000000000" pitchFamily="2" charset="2"/>
              <a:buChar char="Ø"/>
              <a:defRPr/>
            </a:pPr>
            <a:r>
              <a:rPr lang="en-US" sz="3600" dirty="0">
                <a:solidFill>
                  <a:prstClr val="black"/>
                </a:solidFill>
                <a:latin typeface="Arial" panose="020B0604020202020204" pitchFamily="34" charset="0"/>
                <a:cs typeface="Arial" panose="020B0604020202020204" pitchFamily="34" charset="0"/>
              </a:rPr>
              <a:t>Development of a predictive biophysical model to determine migration parameters from the nuclear mechanics/chromatin remodeling parameters.</a:t>
            </a:r>
          </a:p>
          <a:p>
            <a:pPr lvl="1" indent="-457200">
              <a:buFont typeface="Wingdings" panose="05000000000000000000" pitchFamily="2" charset="2"/>
              <a:buChar char="Ø"/>
              <a:defRPr/>
            </a:pPr>
            <a:endParaRPr lang="en-US" sz="3600" dirty="0">
              <a:solidFill>
                <a:prstClr val="black"/>
              </a:solidFill>
              <a:latin typeface="Arial" panose="020B0604020202020204" pitchFamily="34" charset="0"/>
              <a:cs typeface="Arial" panose="020B0604020202020204" pitchFamily="34" charset="0"/>
            </a:endParaRPr>
          </a:p>
          <a:p>
            <a:pPr lvl="1" indent="-457200">
              <a:buFont typeface="Wingdings" panose="05000000000000000000" pitchFamily="2" charset="2"/>
              <a:buChar char="Ø"/>
              <a:defRPr/>
            </a:pPr>
            <a:r>
              <a:rPr lang="en-US" sz="3600" dirty="0">
                <a:solidFill>
                  <a:prstClr val="black"/>
                </a:solidFill>
                <a:latin typeface="Arial" panose="020B0604020202020204" pitchFamily="34" charset="0"/>
                <a:cs typeface="Arial" panose="020B0604020202020204" pitchFamily="34" charset="0"/>
              </a:rPr>
              <a:t>Adapting the methods created in this study to other cell types for fundamental biophysical research and applied translational research.</a:t>
            </a:r>
          </a:p>
        </p:txBody>
      </p:sp>
      <p:cxnSp>
        <p:nvCxnSpPr>
          <p:cNvPr id="71" name="Straight Connector 70">
            <a:extLst>
              <a:ext uri="{FF2B5EF4-FFF2-40B4-BE49-F238E27FC236}">
                <a16:creationId xmlns:a16="http://schemas.microsoft.com/office/drawing/2014/main" id="{7A00367D-DA9B-4F6F-8737-A1194392DFEE}"/>
              </a:ext>
            </a:extLst>
          </p:cNvPr>
          <p:cNvCxnSpPr>
            <a:cxnSpLocks/>
          </p:cNvCxnSpPr>
          <p:nvPr/>
        </p:nvCxnSpPr>
        <p:spPr>
          <a:xfrm>
            <a:off x="16121621" y="38219130"/>
            <a:ext cx="28970" cy="5672071"/>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E2F4B14-5717-4C95-A428-C4C66C98F765}"/>
              </a:ext>
            </a:extLst>
          </p:cNvPr>
          <p:cNvCxnSpPr>
            <a:cxnSpLocks/>
          </p:cNvCxnSpPr>
          <p:nvPr/>
        </p:nvCxnSpPr>
        <p:spPr>
          <a:xfrm>
            <a:off x="16610886" y="38249610"/>
            <a:ext cx="28777" cy="5641591"/>
          </a:xfrm>
          <a:prstGeom prst="line">
            <a:avLst/>
          </a:prstGeom>
          <a:ln w="76200">
            <a:solidFill>
              <a:srgbClr val="1E4D2B"/>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32CE200-EDBC-4E4D-9CA8-E5CEDFC28BA7}"/>
              </a:ext>
            </a:extLst>
          </p:cNvPr>
          <p:cNvGrpSpPr/>
          <p:nvPr/>
        </p:nvGrpSpPr>
        <p:grpSpPr>
          <a:xfrm>
            <a:off x="24319816" y="11053414"/>
            <a:ext cx="8114127" cy="6734081"/>
            <a:chOff x="24609413" y="10845140"/>
            <a:chExt cx="7266690" cy="5372783"/>
          </a:xfrm>
        </p:grpSpPr>
        <p:pic>
          <p:nvPicPr>
            <p:cNvPr id="65" name="Picture 64" descr="A picture containing wall, nature, dirty&#10;&#10;Description automatically generated">
              <a:extLst>
                <a:ext uri="{FF2B5EF4-FFF2-40B4-BE49-F238E27FC236}">
                  <a16:creationId xmlns:a16="http://schemas.microsoft.com/office/drawing/2014/main" id="{EB4DBC4B-B534-488E-B0EB-618F95A40C5C}"/>
                </a:ext>
              </a:extLst>
            </p:cNvPr>
            <p:cNvPicPr>
              <a:picLocks noChangeAspect="1"/>
            </p:cNvPicPr>
            <p:nvPr/>
          </p:nvPicPr>
          <p:blipFill rotWithShape="1">
            <a:blip r:embed="rId10"/>
            <a:srcRect t="17806"/>
            <a:stretch/>
          </p:blipFill>
          <p:spPr>
            <a:xfrm>
              <a:off x="24609413" y="10845142"/>
              <a:ext cx="3639207" cy="5372781"/>
            </a:xfrm>
            <a:prstGeom prst="rect">
              <a:avLst/>
            </a:prstGeom>
          </p:spPr>
        </p:pic>
        <p:pic>
          <p:nvPicPr>
            <p:cNvPr id="66" name="Picture 65" descr="A picture containing grass, outdoor, green, lush&#10;&#10;Description automatically generated">
              <a:extLst>
                <a:ext uri="{FF2B5EF4-FFF2-40B4-BE49-F238E27FC236}">
                  <a16:creationId xmlns:a16="http://schemas.microsoft.com/office/drawing/2014/main" id="{DB6EF4EC-36CE-4DB2-ACE2-90E22CC329B3}"/>
                </a:ext>
              </a:extLst>
            </p:cNvPr>
            <p:cNvPicPr>
              <a:picLocks noChangeAspect="1"/>
            </p:cNvPicPr>
            <p:nvPr/>
          </p:nvPicPr>
          <p:blipFill>
            <a:blip r:embed="rId11"/>
            <a:stretch>
              <a:fillRect/>
            </a:stretch>
          </p:blipFill>
          <p:spPr>
            <a:xfrm>
              <a:off x="28248620" y="10845140"/>
              <a:ext cx="3627483" cy="5372781"/>
            </a:xfrm>
            <a:prstGeom prst="rect">
              <a:avLst/>
            </a:prstGeom>
          </p:spPr>
        </p:pic>
      </p:grpSp>
      <p:cxnSp>
        <p:nvCxnSpPr>
          <p:cNvPr id="16" name="Straight Connector 15">
            <a:extLst>
              <a:ext uri="{FF2B5EF4-FFF2-40B4-BE49-F238E27FC236}">
                <a16:creationId xmlns:a16="http://schemas.microsoft.com/office/drawing/2014/main" id="{8DE981EC-624E-44DE-83AE-EC62A6E3E611}"/>
              </a:ext>
            </a:extLst>
          </p:cNvPr>
          <p:cNvCxnSpPr>
            <a:cxnSpLocks/>
            <a:stCxn id="73" idx="0"/>
          </p:cNvCxnSpPr>
          <p:nvPr/>
        </p:nvCxnSpPr>
        <p:spPr>
          <a:xfrm flipH="1">
            <a:off x="24319816" y="8643241"/>
            <a:ext cx="4461860" cy="2419354"/>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F12BDFA4-A22C-4417-9B6C-D73DC808D2D9}"/>
              </a:ext>
            </a:extLst>
          </p:cNvPr>
          <p:cNvCxnSpPr>
            <a:cxnSpLocks/>
            <a:stCxn id="73" idx="0"/>
          </p:cNvCxnSpPr>
          <p:nvPr/>
        </p:nvCxnSpPr>
        <p:spPr>
          <a:xfrm>
            <a:off x="28781676" y="8643241"/>
            <a:ext cx="3652267" cy="2419354"/>
          </a:xfrm>
          <a:prstGeom prst="line">
            <a:avLst/>
          </a:prstGeom>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272E5CE0-7C65-43F5-94C5-29FFF45D2B10}"/>
              </a:ext>
            </a:extLst>
          </p:cNvPr>
          <p:cNvGrpSpPr/>
          <p:nvPr/>
        </p:nvGrpSpPr>
        <p:grpSpPr>
          <a:xfrm>
            <a:off x="345934" y="31439547"/>
            <a:ext cx="10434642" cy="3516471"/>
            <a:chOff x="5449404" y="17084538"/>
            <a:chExt cx="8025173" cy="2302122"/>
          </a:xfrm>
        </p:grpSpPr>
        <p:graphicFrame>
          <p:nvGraphicFramePr>
            <p:cNvPr id="110" name="Chart 109">
              <a:extLst>
                <a:ext uri="{FF2B5EF4-FFF2-40B4-BE49-F238E27FC236}">
                  <a16:creationId xmlns:a16="http://schemas.microsoft.com/office/drawing/2014/main" id="{1C1E7D1A-B281-4525-A479-55DFD608AE29}"/>
                </a:ext>
              </a:extLst>
            </p:cNvPr>
            <p:cNvGraphicFramePr>
              <a:graphicFrameLocks/>
            </p:cNvGraphicFramePr>
            <p:nvPr>
              <p:extLst>
                <p:ext uri="{D42A27DB-BD31-4B8C-83A1-F6EECF244321}">
                  <p14:modId xmlns:p14="http://schemas.microsoft.com/office/powerpoint/2010/main" val="145380975"/>
                </p:ext>
              </p:extLst>
            </p:nvPr>
          </p:nvGraphicFramePr>
          <p:xfrm>
            <a:off x="5449404" y="17095525"/>
            <a:ext cx="4043069" cy="2291135"/>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11" name="Chart 110">
              <a:extLst>
                <a:ext uri="{FF2B5EF4-FFF2-40B4-BE49-F238E27FC236}">
                  <a16:creationId xmlns:a16="http://schemas.microsoft.com/office/drawing/2014/main" id="{A5E172E3-73DD-4BCB-82C3-5BD9EFCB89BA}"/>
                </a:ext>
              </a:extLst>
            </p:cNvPr>
            <p:cNvGraphicFramePr>
              <a:graphicFrameLocks/>
            </p:cNvGraphicFramePr>
            <p:nvPr>
              <p:extLst>
                <p:ext uri="{D42A27DB-BD31-4B8C-83A1-F6EECF244321}">
                  <p14:modId xmlns:p14="http://schemas.microsoft.com/office/powerpoint/2010/main" val="1558280818"/>
                </p:ext>
              </p:extLst>
            </p:nvPr>
          </p:nvGraphicFramePr>
          <p:xfrm>
            <a:off x="9431508" y="17084538"/>
            <a:ext cx="4043069" cy="2291133"/>
          </p:xfrm>
          <a:graphic>
            <a:graphicData uri="http://schemas.openxmlformats.org/drawingml/2006/chart">
              <c:chart xmlns:c="http://schemas.openxmlformats.org/drawingml/2006/chart" xmlns:r="http://schemas.openxmlformats.org/officeDocument/2006/relationships" r:id="rId13"/>
            </a:graphicData>
          </a:graphic>
        </p:graphicFrame>
      </p:grpSp>
      <p:grpSp>
        <p:nvGrpSpPr>
          <p:cNvPr id="30" name="Group 29">
            <a:extLst>
              <a:ext uri="{FF2B5EF4-FFF2-40B4-BE49-F238E27FC236}">
                <a16:creationId xmlns:a16="http://schemas.microsoft.com/office/drawing/2014/main" id="{D7978EDE-ABE2-42AE-A27C-7CC5DE14DD26}"/>
              </a:ext>
            </a:extLst>
          </p:cNvPr>
          <p:cNvGrpSpPr/>
          <p:nvPr/>
        </p:nvGrpSpPr>
        <p:grpSpPr>
          <a:xfrm>
            <a:off x="24693661" y="20685707"/>
            <a:ext cx="7999305" cy="10534378"/>
            <a:chOff x="175778" y="45023"/>
            <a:chExt cx="5146190" cy="6847140"/>
          </a:xfrm>
        </p:grpSpPr>
        <p:pic>
          <p:nvPicPr>
            <p:cNvPr id="146" name="Picture 145" descr="A picture containing text, light&#10;&#10;Description automatically generated">
              <a:extLst>
                <a:ext uri="{FF2B5EF4-FFF2-40B4-BE49-F238E27FC236}">
                  <a16:creationId xmlns:a16="http://schemas.microsoft.com/office/drawing/2014/main" id="{ABC1D7D9-851C-433A-AA4A-7392C9318234}"/>
                </a:ext>
              </a:extLst>
            </p:cNvPr>
            <p:cNvPicPr>
              <a:picLocks noChangeAspect="1"/>
            </p:cNvPicPr>
            <p:nvPr/>
          </p:nvPicPr>
          <p:blipFill rotWithShape="1">
            <a:blip r:embed="rId14">
              <a:extLst>
                <a:ext uri="{28A0092B-C50C-407E-A947-70E740481C1C}">
                  <a14:useLocalDpi xmlns:a14="http://schemas.microsoft.com/office/drawing/2010/main" val="0"/>
                </a:ext>
              </a:extLst>
            </a:blip>
            <a:srcRect l="22588" t="3971" r="19190"/>
            <a:stretch/>
          </p:blipFill>
          <p:spPr>
            <a:xfrm>
              <a:off x="2164890" y="45023"/>
              <a:ext cx="1534043" cy="2141870"/>
            </a:xfrm>
            <a:prstGeom prst="rect">
              <a:avLst/>
            </a:prstGeom>
          </p:spPr>
        </p:pic>
        <p:pic>
          <p:nvPicPr>
            <p:cNvPr id="147" name="Picture 146" descr="A picture containing outdoor object&#10;&#10;Description automatically generated">
              <a:extLst>
                <a:ext uri="{FF2B5EF4-FFF2-40B4-BE49-F238E27FC236}">
                  <a16:creationId xmlns:a16="http://schemas.microsoft.com/office/drawing/2014/main" id="{508C4B50-25DF-4AA7-A552-164FF3FB2A3F}"/>
                </a:ext>
              </a:extLst>
            </p:cNvPr>
            <p:cNvPicPr>
              <a:picLocks noChangeAspect="1"/>
            </p:cNvPicPr>
            <p:nvPr/>
          </p:nvPicPr>
          <p:blipFill rotWithShape="1">
            <a:blip r:embed="rId15">
              <a:extLst>
                <a:ext uri="{28A0092B-C50C-407E-A947-70E740481C1C}">
                  <a14:useLocalDpi xmlns:a14="http://schemas.microsoft.com/office/drawing/2010/main" val="0"/>
                </a:ext>
              </a:extLst>
            </a:blip>
            <a:srcRect l="22588" t="3955" r="19190"/>
            <a:stretch/>
          </p:blipFill>
          <p:spPr>
            <a:xfrm>
              <a:off x="3781140" y="45023"/>
              <a:ext cx="1534317" cy="2151245"/>
            </a:xfrm>
            <a:prstGeom prst="rect">
              <a:avLst/>
            </a:prstGeom>
          </p:spPr>
        </p:pic>
        <p:pic>
          <p:nvPicPr>
            <p:cNvPr id="148" name="Picture 147" descr="A picture containing text&#10;&#10;Description automatically generated">
              <a:extLst>
                <a:ext uri="{FF2B5EF4-FFF2-40B4-BE49-F238E27FC236}">
                  <a16:creationId xmlns:a16="http://schemas.microsoft.com/office/drawing/2014/main" id="{04343365-8F13-42CD-8D86-37E26A6D2214}"/>
                </a:ext>
              </a:extLst>
            </p:cNvPr>
            <p:cNvPicPr>
              <a:picLocks noChangeAspect="1"/>
            </p:cNvPicPr>
            <p:nvPr/>
          </p:nvPicPr>
          <p:blipFill rotWithShape="1">
            <a:blip r:embed="rId16">
              <a:extLst>
                <a:ext uri="{28A0092B-C50C-407E-A947-70E740481C1C}">
                  <a14:useLocalDpi xmlns:a14="http://schemas.microsoft.com/office/drawing/2010/main" val="0"/>
                </a:ext>
              </a:extLst>
            </a:blip>
            <a:srcRect l="22660" t="3971" r="19171"/>
            <a:stretch/>
          </p:blipFill>
          <p:spPr>
            <a:xfrm>
              <a:off x="557348" y="45023"/>
              <a:ext cx="1534042" cy="2141869"/>
            </a:xfrm>
            <a:prstGeom prst="rect">
              <a:avLst/>
            </a:prstGeom>
          </p:spPr>
        </p:pic>
        <p:pic>
          <p:nvPicPr>
            <p:cNvPr id="149" name="Picture 148" descr="A picture containing tree&#10;&#10;Description automatically generated">
              <a:extLst>
                <a:ext uri="{FF2B5EF4-FFF2-40B4-BE49-F238E27FC236}">
                  <a16:creationId xmlns:a16="http://schemas.microsoft.com/office/drawing/2014/main" id="{D245B8BE-ED7D-4038-A945-A8117139B418}"/>
                </a:ext>
              </a:extLst>
            </p:cNvPr>
            <p:cNvPicPr>
              <a:picLocks noChangeAspect="1"/>
            </p:cNvPicPr>
            <p:nvPr/>
          </p:nvPicPr>
          <p:blipFill rotWithShape="1">
            <a:blip r:embed="rId17">
              <a:extLst>
                <a:ext uri="{28A0092B-C50C-407E-A947-70E740481C1C}">
                  <a14:useLocalDpi xmlns:a14="http://schemas.microsoft.com/office/drawing/2010/main" val="0"/>
                </a:ext>
              </a:extLst>
            </a:blip>
            <a:srcRect l="19871" t="3971" r="21961"/>
            <a:stretch/>
          </p:blipFill>
          <p:spPr>
            <a:xfrm>
              <a:off x="557345" y="2210017"/>
              <a:ext cx="1534042" cy="2141869"/>
            </a:xfrm>
            <a:prstGeom prst="rect">
              <a:avLst/>
            </a:prstGeom>
          </p:spPr>
        </p:pic>
        <p:pic>
          <p:nvPicPr>
            <p:cNvPr id="150" name="Picture 149" descr="A picture containing text, electronics&#10;&#10;Description automatically generated">
              <a:extLst>
                <a:ext uri="{FF2B5EF4-FFF2-40B4-BE49-F238E27FC236}">
                  <a16:creationId xmlns:a16="http://schemas.microsoft.com/office/drawing/2014/main" id="{4750A199-2C49-4963-BAB2-CE9BC220650A}"/>
                </a:ext>
              </a:extLst>
            </p:cNvPr>
            <p:cNvPicPr>
              <a:picLocks noChangeAspect="1"/>
            </p:cNvPicPr>
            <p:nvPr/>
          </p:nvPicPr>
          <p:blipFill rotWithShape="1">
            <a:blip r:embed="rId18">
              <a:extLst>
                <a:ext uri="{28A0092B-C50C-407E-A947-70E740481C1C}">
                  <a14:useLocalDpi xmlns:a14="http://schemas.microsoft.com/office/drawing/2010/main" val="0"/>
                </a:ext>
              </a:extLst>
            </a:blip>
            <a:srcRect l="22495" t="4551" r="19337"/>
            <a:stretch/>
          </p:blipFill>
          <p:spPr>
            <a:xfrm>
              <a:off x="557345" y="4383720"/>
              <a:ext cx="1534044" cy="2128940"/>
            </a:xfrm>
            <a:prstGeom prst="rect">
              <a:avLst/>
            </a:prstGeom>
          </p:spPr>
        </p:pic>
        <p:pic>
          <p:nvPicPr>
            <p:cNvPr id="151" name="Picture 150" descr="A picture containing outdoor object&#10;&#10;Description automatically generated">
              <a:extLst>
                <a:ext uri="{FF2B5EF4-FFF2-40B4-BE49-F238E27FC236}">
                  <a16:creationId xmlns:a16="http://schemas.microsoft.com/office/drawing/2014/main" id="{458CB510-142F-4C8A-8171-EC5B83162571}"/>
                </a:ext>
              </a:extLst>
            </p:cNvPr>
            <p:cNvPicPr>
              <a:picLocks noChangeAspect="1"/>
            </p:cNvPicPr>
            <p:nvPr/>
          </p:nvPicPr>
          <p:blipFill rotWithShape="1">
            <a:blip r:embed="rId19">
              <a:extLst>
                <a:ext uri="{28A0092B-C50C-407E-A947-70E740481C1C}">
                  <a14:useLocalDpi xmlns:a14="http://schemas.microsoft.com/office/drawing/2010/main" val="0"/>
                </a:ext>
              </a:extLst>
            </a:blip>
            <a:srcRect l="19871" t="3942" r="21961"/>
            <a:stretch/>
          </p:blipFill>
          <p:spPr>
            <a:xfrm>
              <a:off x="2164889" y="2210016"/>
              <a:ext cx="1527903" cy="2142529"/>
            </a:xfrm>
            <a:prstGeom prst="rect">
              <a:avLst/>
            </a:prstGeom>
          </p:spPr>
        </p:pic>
        <p:pic>
          <p:nvPicPr>
            <p:cNvPr id="152" name="Picture 151" descr="A picture containing outdoor object&#10;&#10;Description automatically generated">
              <a:extLst>
                <a:ext uri="{FF2B5EF4-FFF2-40B4-BE49-F238E27FC236}">
                  <a16:creationId xmlns:a16="http://schemas.microsoft.com/office/drawing/2014/main" id="{0CD81415-52E1-4DF5-9A80-EA80FE3B4601}"/>
                </a:ext>
              </a:extLst>
            </p:cNvPr>
            <p:cNvPicPr>
              <a:picLocks noChangeAspect="1"/>
            </p:cNvPicPr>
            <p:nvPr/>
          </p:nvPicPr>
          <p:blipFill rotWithShape="1">
            <a:blip r:embed="rId20">
              <a:extLst>
                <a:ext uri="{28A0092B-C50C-407E-A947-70E740481C1C}">
                  <a14:useLocalDpi xmlns:a14="http://schemas.microsoft.com/office/drawing/2010/main" val="0"/>
                </a:ext>
              </a:extLst>
            </a:blip>
            <a:srcRect l="19848" t="3942" r="22049"/>
            <a:stretch/>
          </p:blipFill>
          <p:spPr>
            <a:xfrm>
              <a:off x="3781141" y="2210016"/>
              <a:ext cx="1527904" cy="2142529"/>
            </a:xfrm>
            <a:prstGeom prst="rect">
              <a:avLst/>
            </a:prstGeom>
          </p:spPr>
        </p:pic>
        <p:pic>
          <p:nvPicPr>
            <p:cNvPr id="153" name="Picture 152" descr="Background pattern&#10;&#10;Description automatically generated">
              <a:extLst>
                <a:ext uri="{FF2B5EF4-FFF2-40B4-BE49-F238E27FC236}">
                  <a16:creationId xmlns:a16="http://schemas.microsoft.com/office/drawing/2014/main" id="{79CAA6F9-4A9A-4A8A-BA03-2B27F41B1422}"/>
                </a:ext>
              </a:extLst>
            </p:cNvPr>
            <p:cNvPicPr>
              <a:picLocks noChangeAspect="1"/>
            </p:cNvPicPr>
            <p:nvPr/>
          </p:nvPicPr>
          <p:blipFill rotWithShape="1">
            <a:blip r:embed="rId21">
              <a:extLst>
                <a:ext uri="{28A0092B-C50C-407E-A947-70E740481C1C}">
                  <a14:useLocalDpi xmlns:a14="http://schemas.microsoft.com/office/drawing/2010/main" val="0"/>
                </a:ext>
              </a:extLst>
            </a:blip>
            <a:srcRect l="22477" t="5520" r="19406"/>
            <a:stretch/>
          </p:blipFill>
          <p:spPr>
            <a:xfrm>
              <a:off x="2164890" y="4383720"/>
              <a:ext cx="1540492" cy="2116188"/>
            </a:xfrm>
            <a:prstGeom prst="rect">
              <a:avLst/>
            </a:prstGeom>
          </p:spPr>
        </p:pic>
        <p:pic>
          <p:nvPicPr>
            <p:cNvPr id="155" name="Picture 154" descr="A picture containing nature&#10;&#10;Description automatically generated">
              <a:extLst>
                <a:ext uri="{FF2B5EF4-FFF2-40B4-BE49-F238E27FC236}">
                  <a16:creationId xmlns:a16="http://schemas.microsoft.com/office/drawing/2014/main" id="{D9F56D09-F25C-4B0F-B5A3-DE3788F4EB54}"/>
                </a:ext>
              </a:extLst>
            </p:cNvPr>
            <p:cNvPicPr>
              <a:picLocks noChangeAspect="1"/>
            </p:cNvPicPr>
            <p:nvPr/>
          </p:nvPicPr>
          <p:blipFill rotWithShape="1">
            <a:blip r:embed="rId22">
              <a:extLst>
                <a:ext uri="{28A0092B-C50C-407E-A947-70E740481C1C}">
                  <a14:useLocalDpi xmlns:a14="http://schemas.microsoft.com/office/drawing/2010/main" val="0"/>
                </a:ext>
              </a:extLst>
            </a:blip>
            <a:srcRect l="22495" t="5489" r="19337"/>
            <a:stretch/>
          </p:blipFill>
          <p:spPr>
            <a:xfrm>
              <a:off x="3781140" y="4383720"/>
              <a:ext cx="1540828" cy="2128940"/>
            </a:xfrm>
            <a:prstGeom prst="rect">
              <a:avLst/>
            </a:prstGeom>
          </p:spPr>
        </p:pic>
        <p:sp>
          <p:nvSpPr>
            <p:cNvPr id="157" name="Text Box 2">
              <a:extLst>
                <a:ext uri="{FF2B5EF4-FFF2-40B4-BE49-F238E27FC236}">
                  <a16:creationId xmlns:a16="http://schemas.microsoft.com/office/drawing/2014/main" id="{C9D59732-2533-42DF-B427-ABD59827C197}"/>
                </a:ext>
              </a:extLst>
            </p:cNvPr>
            <p:cNvSpPr txBox="1">
              <a:spLocks noChangeArrowheads="1"/>
            </p:cNvSpPr>
            <p:nvPr/>
          </p:nvSpPr>
          <p:spPr bwMode="auto">
            <a:xfrm>
              <a:off x="786781" y="6543789"/>
              <a:ext cx="1091494" cy="34837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2 hours</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60" name="Text Box 2">
              <a:extLst>
                <a:ext uri="{FF2B5EF4-FFF2-40B4-BE49-F238E27FC236}">
                  <a16:creationId xmlns:a16="http://schemas.microsoft.com/office/drawing/2014/main" id="{0E3D6F38-3202-42DE-9FFF-BBBD8F645898}"/>
                </a:ext>
              </a:extLst>
            </p:cNvPr>
            <p:cNvSpPr txBox="1">
              <a:spLocks noChangeArrowheads="1"/>
            </p:cNvSpPr>
            <p:nvPr/>
          </p:nvSpPr>
          <p:spPr bwMode="auto">
            <a:xfrm>
              <a:off x="2391255" y="6543789"/>
              <a:ext cx="1091494" cy="34837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2 hours</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61" name="Text Box 2">
              <a:extLst>
                <a:ext uri="{FF2B5EF4-FFF2-40B4-BE49-F238E27FC236}">
                  <a16:creationId xmlns:a16="http://schemas.microsoft.com/office/drawing/2014/main" id="{D4C1235A-6E5F-4087-BE26-EF9DEA2D4F89}"/>
                </a:ext>
              </a:extLst>
            </p:cNvPr>
            <p:cNvSpPr txBox="1">
              <a:spLocks noChangeArrowheads="1"/>
            </p:cNvSpPr>
            <p:nvPr/>
          </p:nvSpPr>
          <p:spPr bwMode="auto">
            <a:xfrm>
              <a:off x="3933271" y="6542935"/>
              <a:ext cx="1219201" cy="34837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8.5 hours</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86" name="Text Box 2">
              <a:extLst>
                <a:ext uri="{FF2B5EF4-FFF2-40B4-BE49-F238E27FC236}">
                  <a16:creationId xmlns:a16="http://schemas.microsoft.com/office/drawing/2014/main" id="{A095B3F6-EB8A-4F5E-8C69-8A9D9EF48949}"/>
                </a:ext>
              </a:extLst>
            </p:cNvPr>
            <p:cNvSpPr txBox="1">
              <a:spLocks noChangeArrowheads="1"/>
            </p:cNvSpPr>
            <p:nvPr/>
          </p:nvSpPr>
          <p:spPr bwMode="auto">
            <a:xfrm rot="16200000">
              <a:off x="-536664" y="5291229"/>
              <a:ext cx="1750972" cy="32608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100 ng/mL TSA</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87" name="Text Box 2">
              <a:extLst>
                <a:ext uri="{FF2B5EF4-FFF2-40B4-BE49-F238E27FC236}">
                  <a16:creationId xmlns:a16="http://schemas.microsoft.com/office/drawing/2014/main" id="{9B2356A6-A34E-469F-98E4-3274E2061340}"/>
                </a:ext>
              </a:extLst>
            </p:cNvPr>
            <p:cNvSpPr txBox="1">
              <a:spLocks noChangeArrowheads="1"/>
            </p:cNvSpPr>
            <p:nvPr/>
          </p:nvSpPr>
          <p:spPr bwMode="auto">
            <a:xfrm rot="16200000">
              <a:off x="-449884" y="993110"/>
              <a:ext cx="1577410" cy="32608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Control Group</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88" name="Text Box 2">
              <a:extLst>
                <a:ext uri="{FF2B5EF4-FFF2-40B4-BE49-F238E27FC236}">
                  <a16:creationId xmlns:a16="http://schemas.microsoft.com/office/drawing/2014/main" id="{0DBCB3DF-0BDA-41B1-8803-5481707C357B}"/>
                </a:ext>
              </a:extLst>
            </p:cNvPr>
            <p:cNvSpPr txBox="1">
              <a:spLocks noChangeArrowheads="1"/>
            </p:cNvSpPr>
            <p:nvPr/>
          </p:nvSpPr>
          <p:spPr bwMode="auto">
            <a:xfrm rot="16200000">
              <a:off x="-482302" y="3143704"/>
              <a:ext cx="1642246" cy="326084"/>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20μM GSK126</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163" name="TextBox 162">
            <a:extLst>
              <a:ext uri="{FF2B5EF4-FFF2-40B4-BE49-F238E27FC236}">
                <a16:creationId xmlns:a16="http://schemas.microsoft.com/office/drawing/2014/main" id="{CC38CF88-AD66-4BA4-9259-C03FDBEA02C9}"/>
              </a:ext>
            </a:extLst>
          </p:cNvPr>
          <p:cNvSpPr txBox="1"/>
          <p:nvPr/>
        </p:nvSpPr>
        <p:spPr>
          <a:xfrm>
            <a:off x="11245264" y="14064210"/>
            <a:ext cx="4977838" cy="3520836"/>
          </a:xfrm>
          <a:prstGeom prst="rect">
            <a:avLst/>
          </a:prstGeom>
          <a:noFill/>
        </p:spPr>
        <p:txBody>
          <a:bodyPr wrap="square" rtlCol="0">
            <a:spAutoFit/>
          </a:bodyPr>
          <a:lstStyle/>
          <a:p>
            <a:pPr algn="just"/>
            <a:r>
              <a:rPr lang="en-US" sz="2228" b="1" dirty="0">
                <a:latin typeface="Arial" panose="020B0604020202020204" pitchFamily="34" charset="0"/>
                <a:cs typeface="Arial" panose="020B0604020202020204" pitchFamily="34" charset="0"/>
              </a:rPr>
              <a:t>Figure 1. </a:t>
            </a:r>
            <a:r>
              <a:rPr lang="en-US" sz="2228" dirty="0">
                <a:latin typeface="Arial" panose="020B0604020202020204" pitchFamily="34" charset="0"/>
                <a:cs typeface="Arial" panose="020B0604020202020204" pitchFamily="34" charset="0"/>
              </a:rPr>
              <a:t>(A) Visualization of single cell crawling in 2D</a:t>
            </a:r>
            <a:r>
              <a:rPr lang="en-US" sz="2228" baseline="30000" dirty="0">
                <a:latin typeface="Arial" panose="020B0604020202020204" pitchFamily="34" charset="0"/>
                <a:cs typeface="Arial" panose="020B0604020202020204" pitchFamily="34" charset="0"/>
              </a:rPr>
              <a:t>1</a:t>
            </a:r>
            <a:r>
              <a:rPr lang="en-US" sz="2228" dirty="0">
                <a:latin typeface="Arial" panose="020B0604020202020204" pitchFamily="34" charset="0"/>
                <a:cs typeface="Arial" panose="020B0604020202020204" pitchFamily="34" charset="0"/>
              </a:rPr>
              <a:t>. (B) Depiction of condensed chromatin (left) and decondensed chromatin (right)</a:t>
            </a:r>
            <a:r>
              <a:rPr lang="en-US" sz="2228" baseline="30000" dirty="0">
                <a:latin typeface="Arial" panose="020B0604020202020204" pitchFamily="34" charset="0"/>
                <a:cs typeface="Arial" panose="020B0604020202020204" pitchFamily="34" charset="0"/>
              </a:rPr>
              <a:t>2 </a:t>
            </a:r>
            <a:r>
              <a:rPr lang="en-US" sz="2228" dirty="0">
                <a:latin typeface="Arial" panose="020B0604020202020204" pitchFamily="34" charset="0"/>
                <a:cs typeface="Arial" panose="020B0604020202020204" pitchFamily="34" charset="0"/>
              </a:rPr>
              <a:t>illustrating GSK126 and TSA treatments respectfully. (C) Visualization of chromosome structure showing a chromosome, chromatin fiber, histones, nucleosomes, and DNA from top to bottom</a:t>
            </a:r>
            <a:r>
              <a:rPr lang="en-US" sz="2228" baseline="30000" dirty="0">
                <a:latin typeface="Arial" panose="020B0604020202020204" pitchFamily="34" charset="0"/>
                <a:cs typeface="Arial" panose="020B0604020202020204" pitchFamily="34" charset="0"/>
              </a:rPr>
              <a:t>3</a:t>
            </a:r>
            <a:r>
              <a:rPr lang="en-US" sz="2228" dirty="0">
                <a:latin typeface="Arial" panose="020B0604020202020204" pitchFamily="34" charset="0"/>
                <a:cs typeface="Arial" panose="020B0604020202020204" pitchFamily="34" charset="0"/>
              </a:rPr>
              <a:t>.</a:t>
            </a:r>
            <a:endParaRPr lang="en-US" sz="2228" b="1"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6F53A366-1805-4958-9CAE-0C16C9537B1C}"/>
              </a:ext>
            </a:extLst>
          </p:cNvPr>
          <p:cNvSpPr txBox="1"/>
          <p:nvPr/>
        </p:nvSpPr>
        <p:spPr>
          <a:xfrm>
            <a:off x="131738" y="6503200"/>
            <a:ext cx="651730" cy="707886"/>
          </a:xfrm>
          <a:prstGeom prst="rect">
            <a:avLst/>
          </a:prstGeom>
          <a:noFill/>
        </p:spPr>
        <p:txBody>
          <a:bodyPr wrap="square" rtlCol="0">
            <a:spAutoFit/>
          </a:bodyPr>
          <a:lstStyle/>
          <a:p>
            <a:r>
              <a:rPr lang="en-US" sz="4000" b="1" dirty="0"/>
              <a:t>A</a:t>
            </a:r>
          </a:p>
        </p:txBody>
      </p:sp>
      <p:sp>
        <p:nvSpPr>
          <p:cNvPr id="164" name="TextBox 163">
            <a:extLst>
              <a:ext uri="{FF2B5EF4-FFF2-40B4-BE49-F238E27FC236}">
                <a16:creationId xmlns:a16="http://schemas.microsoft.com/office/drawing/2014/main" id="{4347CE76-DBB4-4FB4-B4AB-A2F7EBA6BD72}"/>
              </a:ext>
            </a:extLst>
          </p:cNvPr>
          <p:cNvSpPr txBox="1"/>
          <p:nvPr/>
        </p:nvSpPr>
        <p:spPr>
          <a:xfrm>
            <a:off x="11857091" y="6526431"/>
            <a:ext cx="651730" cy="707886"/>
          </a:xfrm>
          <a:prstGeom prst="rect">
            <a:avLst/>
          </a:prstGeom>
          <a:noFill/>
        </p:spPr>
        <p:txBody>
          <a:bodyPr wrap="square" rtlCol="0">
            <a:spAutoFit/>
          </a:bodyPr>
          <a:lstStyle/>
          <a:p>
            <a:r>
              <a:rPr lang="en-US" sz="4000" b="1" dirty="0"/>
              <a:t>C</a:t>
            </a:r>
          </a:p>
        </p:txBody>
      </p:sp>
      <p:sp>
        <p:nvSpPr>
          <p:cNvPr id="165" name="TextBox 164">
            <a:extLst>
              <a:ext uri="{FF2B5EF4-FFF2-40B4-BE49-F238E27FC236}">
                <a16:creationId xmlns:a16="http://schemas.microsoft.com/office/drawing/2014/main" id="{E97DF196-888C-434F-89B3-58AC64CEA951}"/>
              </a:ext>
            </a:extLst>
          </p:cNvPr>
          <p:cNvSpPr txBox="1"/>
          <p:nvPr/>
        </p:nvSpPr>
        <p:spPr>
          <a:xfrm>
            <a:off x="6796986" y="7088765"/>
            <a:ext cx="651730" cy="707886"/>
          </a:xfrm>
          <a:prstGeom prst="rect">
            <a:avLst/>
          </a:prstGeom>
          <a:noFill/>
        </p:spPr>
        <p:txBody>
          <a:bodyPr wrap="square" rtlCol="0">
            <a:spAutoFit/>
          </a:bodyPr>
          <a:lstStyle/>
          <a:p>
            <a:r>
              <a:rPr lang="en-US" sz="4000" b="1" dirty="0"/>
              <a:t>B</a:t>
            </a:r>
          </a:p>
        </p:txBody>
      </p:sp>
      <p:sp>
        <p:nvSpPr>
          <p:cNvPr id="166" name="TextBox 165">
            <a:extLst>
              <a:ext uri="{FF2B5EF4-FFF2-40B4-BE49-F238E27FC236}">
                <a16:creationId xmlns:a16="http://schemas.microsoft.com/office/drawing/2014/main" id="{C5E428CD-FA6B-4CF9-B538-CB19FA7F9524}"/>
              </a:ext>
            </a:extLst>
          </p:cNvPr>
          <p:cNvSpPr txBox="1"/>
          <p:nvPr/>
        </p:nvSpPr>
        <p:spPr>
          <a:xfrm>
            <a:off x="24174565" y="17953774"/>
            <a:ext cx="8331859" cy="1463734"/>
          </a:xfrm>
          <a:prstGeom prst="rect">
            <a:avLst/>
          </a:prstGeom>
          <a:noFill/>
        </p:spPr>
        <p:txBody>
          <a:bodyPr wrap="square" rtlCol="0">
            <a:spAutoFit/>
          </a:bodyPr>
          <a:lstStyle/>
          <a:p>
            <a:pPr algn="just"/>
            <a:r>
              <a:rPr lang="en-US" sz="2228" b="1" dirty="0">
                <a:latin typeface="Arial" panose="020B0604020202020204" pitchFamily="34" charset="0"/>
                <a:cs typeface="Arial" panose="020B0604020202020204" pitchFamily="34" charset="0"/>
              </a:rPr>
              <a:t>Figure 2. </a:t>
            </a:r>
            <a:r>
              <a:rPr lang="en-US" sz="2228" dirty="0">
                <a:latin typeface="Arial" panose="020B0604020202020204" pitchFamily="34" charset="0"/>
                <a:cs typeface="Arial" panose="020B0604020202020204" pitchFamily="34" charset="0"/>
              </a:rPr>
              <a:t>A cartoon illustrating the initiation of the scratch wound assay (top), how this scratch looks under the microscope (bottom-left), and what migration into the wound looks like with cells stained for the nucleus and actin (bottom-right).</a:t>
            </a:r>
            <a:endParaRPr lang="en-US" sz="2228" b="1" dirty="0">
              <a:latin typeface="Arial" panose="020B0604020202020204" pitchFamily="34" charset="0"/>
              <a:cs typeface="Arial" panose="020B0604020202020204" pitchFamily="34" charset="0"/>
            </a:endParaRPr>
          </a:p>
        </p:txBody>
      </p:sp>
      <p:sp>
        <p:nvSpPr>
          <p:cNvPr id="168" name="TextBox 167">
            <a:extLst>
              <a:ext uri="{FF2B5EF4-FFF2-40B4-BE49-F238E27FC236}">
                <a16:creationId xmlns:a16="http://schemas.microsoft.com/office/drawing/2014/main" id="{B5A54D3B-535C-45A9-9279-AFE8EEBA7D50}"/>
              </a:ext>
            </a:extLst>
          </p:cNvPr>
          <p:cNvSpPr txBox="1"/>
          <p:nvPr/>
        </p:nvSpPr>
        <p:spPr>
          <a:xfrm>
            <a:off x="1083033" y="35196781"/>
            <a:ext cx="8331859" cy="2492285"/>
          </a:xfrm>
          <a:prstGeom prst="rect">
            <a:avLst/>
          </a:prstGeom>
          <a:noFill/>
        </p:spPr>
        <p:txBody>
          <a:bodyPr wrap="square" rtlCol="0">
            <a:spAutoFit/>
          </a:bodyPr>
          <a:lstStyle/>
          <a:p>
            <a:pPr algn="just"/>
            <a:r>
              <a:rPr lang="en-US" sz="2228" b="1" dirty="0">
                <a:latin typeface="Arial" panose="020B0604020202020204" pitchFamily="34" charset="0"/>
                <a:cs typeface="Arial" panose="020B0604020202020204" pitchFamily="34" charset="0"/>
              </a:rPr>
              <a:t>Figure 3. </a:t>
            </a:r>
            <a:r>
              <a:rPr lang="en-US" sz="2228" dirty="0">
                <a:latin typeface="Arial" panose="020B0604020202020204" pitchFamily="34" charset="0"/>
                <a:cs typeface="Arial" panose="020B0604020202020204" pitchFamily="34" charset="0"/>
              </a:rPr>
              <a:t>(Top) Scratch wound assay images for control, GSK126, and TSA groups from 0-25.5 hours with final fixed images stained for nuclei in purple and actin in green. Scale bar is 100 </a:t>
            </a:r>
            <a:r>
              <a:rPr lang="el-GR" sz="2228" dirty="0">
                <a:latin typeface="Arial" panose="020B0604020202020204" pitchFamily="34" charset="0"/>
                <a:cs typeface="Arial" panose="020B0604020202020204" pitchFamily="34" charset="0"/>
              </a:rPr>
              <a:t>μ</a:t>
            </a:r>
            <a:r>
              <a:rPr lang="en-US" sz="2228" dirty="0">
                <a:latin typeface="Arial" panose="020B0604020202020204" pitchFamily="34" charset="0"/>
                <a:cs typeface="Arial" panose="020B0604020202020204" pitchFamily="34" charset="0"/>
              </a:rPr>
              <a:t>m. (Bottom) Wound closure percentage graphs of groups at 11 and 24 hours showing a significant decrease for the TSA and GSK126 treatments. Error bars show standard deviation about the mean with (n = 3) samples.</a:t>
            </a:r>
            <a:endParaRPr lang="en-US" sz="2228" b="1" dirty="0">
              <a:latin typeface="Arial" panose="020B0604020202020204" pitchFamily="34" charset="0"/>
              <a:cs typeface="Arial" panose="020B0604020202020204" pitchFamily="34" charset="0"/>
            </a:endParaRPr>
          </a:p>
        </p:txBody>
      </p:sp>
      <p:pic>
        <p:nvPicPr>
          <p:cNvPr id="27" name="Picture 26" descr="Diagram&#10;&#10;Description automatically generated">
            <a:extLst>
              <a:ext uri="{FF2B5EF4-FFF2-40B4-BE49-F238E27FC236}">
                <a16:creationId xmlns:a16="http://schemas.microsoft.com/office/drawing/2014/main" id="{8EE18627-828A-48A2-92A4-9B9FC6652E6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806100" y="29846375"/>
            <a:ext cx="6675120" cy="4124270"/>
          </a:xfrm>
          <a:prstGeom prst="rect">
            <a:avLst/>
          </a:prstGeom>
        </p:spPr>
      </p:pic>
      <p:sp>
        <p:nvSpPr>
          <p:cNvPr id="169" name="TextBox 168">
            <a:extLst>
              <a:ext uri="{FF2B5EF4-FFF2-40B4-BE49-F238E27FC236}">
                <a16:creationId xmlns:a16="http://schemas.microsoft.com/office/drawing/2014/main" id="{BEB01EC6-0BEF-4B25-A1EE-9C45C2507071}"/>
              </a:ext>
            </a:extLst>
          </p:cNvPr>
          <p:cNvSpPr txBox="1"/>
          <p:nvPr/>
        </p:nvSpPr>
        <p:spPr>
          <a:xfrm>
            <a:off x="11144250" y="34052725"/>
            <a:ext cx="7662813" cy="2835135"/>
          </a:xfrm>
          <a:prstGeom prst="rect">
            <a:avLst/>
          </a:prstGeom>
          <a:noFill/>
        </p:spPr>
        <p:txBody>
          <a:bodyPr wrap="square" rtlCol="0">
            <a:spAutoFit/>
          </a:bodyPr>
          <a:lstStyle/>
          <a:p>
            <a:pPr algn="just"/>
            <a:r>
              <a:rPr lang="en-US" sz="2228" b="1" dirty="0">
                <a:latin typeface="Arial" panose="020B0604020202020204" pitchFamily="34" charset="0"/>
                <a:cs typeface="Arial" panose="020B0604020202020204" pitchFamily="34" charset="0"/>
              </a:rPr>
              <a:t>Figure 4. </a:t>
            </a:r>
            <a:r>
              <a:rPr lang="en-US" sz="2228" dirty="0">
                <a:latin typeface="Arial" panose="020B0604020202020204" pitchFamily="34" charset="0"/>
                <a:cs typeface="Arial" panose="020B0604020202020204" pitchFamily="34" charset="0"/>
              </a:rPr>
              <a:t>(Top) Scratch wound assay images live stained for the nucleus with DAPI. Detailed chromatin architecture is highlighted in the 5.5-hour images. Scale bar is 100 </a:t>
            </a:r>
            <a:r>
              <a:rPr lang="el-GR" sz="2228" dirty="0">
                <a:latin typeface="Arial" panose="020B0604020202020204" pitchFamily="34" charset="0"/>
                <a:cs typeface="Arial" panose="020B0604020202020204" pitchFamily="34" charset="0"/>
              </a:rPr>
              <a:t>μ</a:t>
            </a:r>
            <a:r>
              <a:rPr lang="en-US" sz="2228" dirty="0">
                <a:latin typeface="Arial" panose="020B0604020202020204" pitchFamily="34" charset="0"/>
                <a:cs typeface="Arial" panose="020B0604020202020204" pitchFamily="34" charset="0"/>
              </a:rPr>
              <a:t>m (Bottom) Violin plots for the mean speed and track distance of migrating cells at the wound edge. TSA shows a small decrease in speed and distance while GSK126 drastically decreased speed and distance. (n &gt; 73) cells tracked for each group.</a:t>
            </a:r>
            <a:endParaRPr lang="en-US" sz="2228" b="1" dirty="0">
              <a:latin typeface="Arial" panose="020B0604020202020204" pitchFamily="34" charset="0"/>
              <a:cs typeface="Arial" panose="020B0604020202020204" pitchFamily="34" charset="0"/>
            </a:endParaRPr>
          </a:p>
        </p:txBody>
      </p:sp>
      <p:sp>
        <p:nvSpPr>
          <p:cNvPr id="170" name="TextBox 169">
            <a:extLst>
              <a:ext uri="{FF2B5EF4-FFF2-40B4-BE49-F238E27FC236}">
                <a16:creationId xmlns:a16="http://schemas.microsoft.com/office/drawing/2014/main" id="{5454BE69-64C4-419B-8D45-335BA73FE67A}"/>
              </a:ext>
            </a:extLst>
          </p:cNvPr>
          <p:cNvSpPr txBox="1"/>
          <p:nvPr/>
        </p:nvSpPr>
        <p:spPr>
          <a:xfrm>
            <a:off x="25200534" y="31577084"/>
            <a:ext cx="7594072" cy="1806585"/>
          </a:xfrm>
          <a:prstGeom prst="rect">
            <a:avLst/>
          </a:prstGeom>
          <a:noFill/>
        </p:spPr>
        <p:txBody>
          <a:bodyPr wrap="square" rtlCol="0">
            <a:spAutoFit/>
          </a:bodyPr>
          <a:lstStyle/>
          <a:p>
            <a:pPr algn="just"/>
            <a:r>
              <a:rPr lang="en-US" sz="2228" b="1" dirty="0">
                <a:latin typeface="Arial" panose="020B0604020202020204" pitchFamily="34" charset="0"/>
                <a:cs typeface="Arial" panose="020B0604020202020204" pitchFamily="34" charset="0"/>
              </a:rPr>
              <a:t>Figure 5. </a:t>
            </a:r>
            <a:r>
              <a:rPr lang="en-US" sz="2228" dirty="0">
                <a:latin typeface="Arial" panose="020B0604020202020204" pitchFamily="34" charset="0"/>
                <a:cs typeface="Arial" panose="020B0604020202020204" pitchFamily="34" charset="0"/>
              </a:rPr>
              <a:t>TrackMate path visualization for cells migrating in figure 4. Cell nuclei are shown as white dots with spot detection shown as purple rings and migration tracks shown as colored lines for cells on the wound edge encompassed by a yellow polygon.</a:t>
            </a:r>
            <a:endParaRPr lang="en-US" sz="2228" b="1"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C07A8BEA-8F1F-4B7C-A3CE-BDC15967623F}"/>
              </a:ext>
            </a:extLst>
          </p:cNvPr>
          <p:cNvGrpSpPr/>
          <p:nvPr/>
        </p:nvGrpSpPr>
        <p:grpSpPr>
          <a:xfrm>
            <a:off x="10274533" y="21079607"/>
            <a:ext cx="14128098" cy="8424811"/>
            <a:chOff x="10274533" y="21079607"/>
            <a:chExt cx="14128098" cy="8424811"/>
          </a:xfrm>
        </p:grpSpPr>
        <p:grpSp>
          <p:nvGrpSpPr>
            <p:cNvPr id="21" name="Group 20">
              <a:extLst>
                <a:ext uri="{FF2B5EF4-FFF2-40B4-BE49-F238E27FC236}">
                  <a16:creationId xmlns:a16="http://schemas.microsoft.com/office/drawing/2014/main" id="{B274E9A1-BF90-4D7E-8FFF-2893801BF5BE}"/>
                </a:ext>
              </a:extLst>
            </p:cNvPr>
            <p:cNvGrpSpPr/>
            <p:nvPr/>
          </p:nvGrpSpPr>
          <p:grpSpPr>
            <a:xfrm>
              <a:off x="10274533" y="21079607"/>
              <a:ext cx="14128098" cy="8424811"/>
              <a:chOff x="-977" y="56508"/>
              <a:chExt cx="11906636" cy="6903801"/>
            </a:xfrm>
          </p:grpSpPr>
          <p:pic>
            <p:nvPicPr>
              <p:cNvPr id="112" name="Picture 111" descr="A picture containing wall, nature&#10;&#10;Description automatically generated">
                <a:extLst>
                  <a:ext uri="{FF2B5EF4-FFF2-40B4-BE49-F238E27FC236}">
                    <a16:creationId xmlns:a16="http://schemas.microsoft.com/office/drawing/2014/main" id="{6F37EBF1-A091-4C0A-BCD4-BF196B8ACD56}"/>
                  </a:ext>
                </a:extLst>
              </p:cNvPr>
              <p:cNvPicPr>
                <a:picLocks noChangeAspect="1"/>
              </p:cNvPicPr>
              <p:nvPr/>
            </p:nvPicPr>
            <p:blipFill rotWithShape="1">
              <a:blip r:embed="rId24">
                <a:extLst>
                  <a:ext uri="{28A0092B-C50C-407E-A947-70E740481C1C}">
                    <a14:useLocalDpi xmlns:a14="http://schemas.microsoft.com/office/drawing/2010/main" val="0"/>
                  </a:ext>
                </a:extLst>
              </a:blip>
              <a:srcRect t="9560"/>
              <a:stretch/>
            </p:blipFill>
            <p:spPr>
              <a:xfrm>
                <a:off x="487424" y="56511"/>
                <a:ext cx="2795629" cy="2138342"/>
              </a:xfrm>
              <a:prstGeom prst="rect">
                <a:avLst/>
              </a:prstGeom>
            </p:spPr>
          </p:pic>
          <p:pic>
            <p:nvPicPr>
              <p:cNvPr id="113" name="Picture 112" descr="A picture containing toilet, stone&#10;&#10;Description automatically generated">
                <a:extLst>
                  <a:ext uri="{FF2B5EF4-FFF2-40B4-BE49-F238E27FC236}">
                    <a16:creationId xmlns:a16="http://schemas.microsoft.com/office/drawing/2014/main" id="{F277B61B-CD90-4EDD-B9A1-E6EC0A76A6A0}"/>
                  </a:ext>
                </a:extLst>
              </p:cNvPr>
              <p:cNvPicPr>
                <a:picLocks noChangeAspect="1"/>
              </p:cNvPicPr>
              <p:nvPr/>
            </p:nvPicPr>
            <p:blipFill rotWithShape="1">
              <a:blip r:embed="rId25">
                <a:extLst>
                  <a:ext uri="{28A0092B-C50C-407E-A947-70E740481C1C}">
                    <a14:useLocalDpi xmlns:a14="http://schemas.microsoft.com/office/drawing/2010/main" val="0"/>
                  </a:ext>
                </a:extLst>
              </a:blip>
              <a:srcRect t="9560"/>
              <a:stretch/>
            </p:blipFill>
            <p:spPr>
              <a:xfrm>
                <a:off x="487425" y="2224359"/>
                <a:ext cx="2795629" cy="2138342"/>
              </a:xfrm>
              <a:prstGeom prst="rect">
                <a:avLst/>
              </a:prstGeom>
            </p:spPr>
          </p:pic>
          <p:pic>
            <p:nvPicPr>
              <p:cNvPr id="124" name="Picture 123" descr="A picture containing text&#10;&#10;Description automatically generated">
                <a:extLst>
                  <a:ext uri="{FF2B5EF4-FFF2-40B4-BE49-F238E27FC236}">
                    <a16:creationId xmlns:a16="http://schemas.microsoft.com/office/drawing/2014/main" id="{7CE6B439-8680-4079-9123-5A6F2DD0E7E4}"/>
                  </a:ext>
                </a:extLst>
              </p:cNvPr>
              <p:cNvPicPr>
                <a:picLocks noChangeAspect="1"/>
              </p:cNvPicPr>
              <p:nvPr/>
            </p:nvPicPr>
            <p:blipFill rotWithShape="1">
              <a:blip r:embed="rId16">
                <a:extLst>
                  <a:ext uri="{28A0092B-C50C-407E-A947-70E740481C1C}">
                    <a14:useLocalDpi xmlns:a14="http://schemas.microsoft.com/office/drawing/2010/main" val="0"/>
                  </a:ext>
                </a:extLst>
              </a:blip>
              <a:srcRect t="9560"/>
              <a:stretch/>
            </p:blipFill>
            <p:spPr>
              <a:xfrm>
                <a:off x="3363650" y="56510"/>
                <a:ext cx="2795629" cy="2138343"/>
              </a:xfrm>
              <a:prstGeom prst="rect">
                <a:avLst/>
              </a:prstGeom>
            </p:spPr>
          </p:pic>
          <p:pic>
            <p:nvPicPr>
              <p:cNvPr id="125" name="Picture 124" descr="Background pattern&#10;&#10;Description automatically generated with medium confidence">
                <a:extLst>
                  <a:ext uri="{FF2B5EF4-FFF2-40B4-BE49-F238E27FC236}">
                    <a16:creationId xmlns:a16="http://schemas.microsoft.com/office/drawing/2014/main" id="{15A73B24-0214-49EE-9DD3-6650EF6FC441}"/>
                  </a:ext>
                </a:extLst>
              </p:cNvPr>
              <p:cNvPicPr>
                <a:picLocks noChangeAspect="1"/>
              </p:cNvPicPr>
              <p:nvPr/>
            </p:nvPicPr>
            <p:blipFill rotWithShape="1">
              <a:blip r:embed="rId26">
                <a:extLst>
                  <a:ext uri="{28A0092B-C50C-407E-A947-70E740481C1C}">
                    <a14:useLocalDpi xmlns:a14="http://schemas.microsoft.com/office/drawing/2010/main" val="0"/>
                  </a:ext>
                </a:extLst>
              </a:blip>
              <a:srcRect t="9560"/>
              <a:stretch/>
            </p:blipFill>
            <p:spPr>
              <a:xfrm>
                <a:off x="6239876" y="56509"/>
                <a:ext cx="2795629" cy="2138343"/>
              </a:xfrm>
              <a:prstGeom prst="rect">
                <a:avLst/>
              </a:prstGeom>
            </p:spPr>
          </p:pic>
          <p:pic>
            <p:nvPicPr>
              <p:cNvPr id="126" name="Picture 125" descr="Background pattern&#10;&#10;Description automatically generated">
                <a:extLst>
                  <a:ext uri="{FF2B5EF4-FFF2-40B4-BE49-F238E27FC236}">
                    <a16:creationId xmlns:a16="http://schemas.microsoft.com/office/drawing/2014/main" id="{604174FC-6D9C-4F2B-AD42-87BF1F40AA2E}"/>
                  </a:ext>
                </a:extLst>
              </p:cNvPr>
              <p:cNvPicPr>
                <a:picLocks noChangeAspect="1"/>
              </p:cNvPicPr>
              <p:nvPr/>
            </p:nvPicPr>
            <p:blipFill rotWithShape="1">
              <a:blip r:embed="rId27">
                <a:extLst>
                  <a:ext uri="{28A0092B-C50C-407E-A947-70E740481C1C}">
                    <a14:useLocalDpi xmlns:a14="http://schemas.microsoft.com/office/drawing/2010/main" val="0"/>
                  </a:ext>
                </a:extLst>
              </a:blip>
              <a:srcRect t="9363"/>
              <a:stretch/>
            </p:blipFill>
            <p:spPr>
              <a:xfrm>
                <a:off x="9116102" y="56508"/>
                <a:ext cx="2789556" cy="2138343"/>
              </a:xfrm>
              <a:prstGeom prst="rect">
                <a:avLst/>
              </a:prstGeom>
            </p:spPr>
          </p:pic>
          <p:pic>
            <p:nvPicPr>
              <p:cNvPr id="127" name="Picture 126" descr="A picture containing tree&#10;&#10;Description automatically generated">
                <a:extLst>
                  <a:ext uri="{FF2B5EF4-FFF2-40B4-BE49-F238E27FC236}">
                    <a16:creationId xmlns:a16="http://schemas.microsoft.com/office/drawing/2014/main" id="{70AAA5B4-CA7D-476F-AAC4-F7C6A48172CB}"/>
                  </a:ext>
                </a:extLst>
              </p:cNvPr>
              <p:cNvPicPr>
                <a:picLocks noChangeAspect="1"/>
              </p:cNvPicPr>
              <p:nvPr/>
            </p:nvPicPr>
            <p:blipFill rotWithShape="1">
              <a:blip r:embed="rId17">
                <a:extLst>
                  <a:ext uri="{28A0092B-C50C-407E-A947-70E740481C1C}">
                    <a14:useLocalDpi xmlns:a14="http://schemas.microsoft.com/office/drawing/2010/main" val="0"/>
                  </a:ext>
                </a:extLst>
              </a:blip>
              <a:srcRect t="9363"/>
              <a:stretch/>
            </p:blipFill>
            <p:spPr>
              <a:xfrm>
                <a:off x="3369724" y="2224359"/>
                <a:ext cx="2789556" cy="2138343"/>
              </a:xfrm>
              <a:prstGeom prst="rect">
                <a:avLst/>
              </a:prstGeom>
            </p:spPr>
          </p:pic>
          <p:pic>
            <p:nvPicPr>
              <p:cNvPr id="128" name="Picture 127" descr="A picture containing green&#10;&#10;Description automatically generated">
                <a:extLst>
                  <a:ext uri="{FF2B5EF4-FFF2-40B4-BE49-F238E27FC236}">
                    <a16:creationId xmlns:a16="http://schemas.microsoft.com/office/drawing/2014/main" id="{529F6E28-22BD-4BC8-BB85-DC828034A9EB}"/>
                  </a:ext>
                </a:extLst>
              </p:cNvPr>
              <p:cNvPicPr>
                <a:picLocks noChangeAspect="1"/>
              </p:cNvPicPr>
              <p:nvPr/>
            </p:nvPicPr>
            <p:blipFill rotWithShape="1">
              <a:blip r:embed="rId28">
                <a:extLst>
                  <a:ext uri="{28A0092B-C50C-407E-A947-70E740481C1C}">
                    <a14:useLocalDpi xmlns:a14="http://schemas.microsoft.com/office/drawing/2010/main" val="0"/>
                  </a:ext>
                </a:extLst>
              </a:blip>
              <a:srcRect t="9363"/>
              <a:stretch/>
            </p:blipFill>
            <p:spPr>
              <a:xfrm>
                <a:off x="6239876" y="2224359"/>
                <a:ext cx="2789556" cy="2138343"/>
              </a:xfrm>
              <a:prstGeom prst="rect">
                <a:avLst/>
              </a:prstGeom>
            </p:spPr>
          </p:pic>
          <p:pic>
            <p:nvPicPr>
              <p:cNvPr id="129" name="Picture 128" descr="A picture containing green, night sky&#10;&#10;Description automatically generated">
                <a:extLst>
                  <a:ext uri="{FF2B5EF4-FFF2-40B4-BE49-F238E27FC236}">
                    <a16:creationId xmlns:a16="http://schemas.microsoft.com/office/drawing/2014/main" id="{CE86E2CA-9212-44F0-AA72-A716D9209A10}"/>
                  </a:ext>
                </a:extLst>
              </p:cNvPr>
              <p:cNvPicPr>
                <a:picLocks noChangeAspect="1"/>
              </p:cNvPicPr>
              <p:nvPr/>
            </p:nvPicPr>
            <p:blipFill rotWithShape="1">
              <a:blip r:embed="rId29">
                <a:extLst>
                  <a:ext uri="{28A0092B-C50C-407E-A947-70E740481C1C}">
                    <a14:useLocalDpi xmlns:a14="http://schemas.microsoft.com/office/drawing/2010/main" val="0"/>
                  </a:ext>
                </a:extLst>
              </a:blip>
              <a:srcRect t="9363"/>
              <a:stretch/>
            </p:blipFill>
            <p:spPr>
              <a:xfrm>
                <a:off x="9116103" y="2224358"/>
                <a:ext cx="2789556" cy="2138343"/>
              </a:xfrm>
              <a:prstGeom prst="rect">
                <a:avLst/>
              </a:prstGeom>
            </p:spPr>
          </p:pic>
          <p:pic>
            <p:nvPicPr>
              <p:cNvPr id="130" name="Picture 129" descr="A picture containing wall, nature, rain&#10;&#10;Description automatically generated">
                <a:extLst>
                  <a:ext uri="{FF2B5EF4-FFF2-40B4-BE49-F238E27FC236}">
                    <a16:creationId xmlns:a16="http://schemas.microsoft.com/office/drawing/2014/main" id="{8330ABD6-1A97-400F-9535-2A9E284F775D}"/>
                  </a:ext>
                </a:extLst>
              </p:cNvPr>
              <p:cNvPicPr>
                <a:picLocks noChangeAspect="1"/>
              </p:cNvPicPr>
              <p:nvPr/>
            </p:nvPicPr>
            <p:blipFill rotWithShape="1">
              <a:blip r:embed="rId30">
                <a:extLst>
                  <a:ext uri="{28A0092B-C50C-407E-A947-70E740481C1C}">
                    <a14:useLocalDpi xmlns:a14="http://schemas.microsoft.com/office/drawing/2010/main" val="0"/>
                  </a:ext>
                </a:extLst>
              </a:blip>
              <a:srcRect t="9363"/>
              <a:stretch/>
            </p:blipFill>
            <p:spPr>
              <a:xfrm>
                <a:off x="493498" y="4392207"/>
                <a:ext cx="2789556" cy="2138343"/>
              </a:xfrm>
              <a:prstGeom prst="rect">
                <a:avLst/>
              </a:prstGeom>
            </p:spPr>
          </p:pic>
          <p:pic>
            <p:nvPicPr>
              <p:cNvPr id="131" name="Picture 130" descr="A picture containing text, electronics&#10;&#10;Description automatically generated">
                <a:extLst>
                  <a:ext uri="{FF2B5EF4-FFF2-40B4-BE49-F238E27FC236}">
                    <a16:creationId xmlns:a16="http://schemas.microsoft.com/office/drawing/2014/main" id="{2BAB665E-E650-403F-97E4-5C8362E06199}"/>
                  </a:ext>
                </a:extLst>
              </p:cNvPr>
              <p:cNvPicPr>
                <a:picLocks noChangeAspect="1"/>
              </p:cNvPicPr>
              <p:nvPr/>
            </p:nvPicPr>
            <p:blipFill rotWithShape="1">
              <a:blip r:embed="rId18">
                <a:extLst>
                  <a:ext uri="{28A0092B-C50C-407E-A947-70E740481C1C}">
                    <a14:useLocalDpi xmlns:a14="http://schemas.microsoft.com/office/drawing/2010/main" val="0"/>
                  </a:ext>
                </a:extLst>
              </a:blip>
              <a:srcRect t="9363"/>
              <a:stretch/>
            </p:blipFill>
            <p:spPr>
              <a:xfrm>
                <a:off x="3369724" y="4392205"/>
                <a:ext cx="2789556" cy="2138343"/>
              </a:xfrm>
              <a:prstGeom prst="rect">
                <a:avLst/>
              </a:prstGeom>
            </p:spPr>
          </p:pic>
          <p:pic>
            <p:nvPicPr>
              <p:cNvPr id="132" name="Picture 131">
                <a:extLst>
                  <a:ext uri="{FF2B5EF4-FFF2-40B4-BE49-F238E27FC236}">
                    <a16:creationId xmlns:a16="http://schemas.microsoft.com/office/drawing/2014/main" id="{277A460C-AE85-436E-97F9-0623FF42CE05}"/>
                  </a:ext>
                </a:extLst>
              </p:cNvPr>
              <p:cNvPicPr>
                <a:picLocks noChangeAspect="1"/>
              </p:cNvPicPr>
              <p:nvPr/>
            </p:nvPicPr>
            <p:blipFill rotWithShape="1">
              <a:blip r:embed="rId31">
                <a:extLst>
                  <a:ext uri="{28A0092B-C50C-407E-A947-70E740481C1C}">
                    <a14:useLocalDpi xmlns:a14="http://schemas.microsoft.com/office/drawing/2010/main" val="0"/>
                  </a:ext>
                </a:extLst>
              </a:blip>
              <a:srcRect t="9059"/>
              <a:stretch/>
            </p:blipFill>
            <p:spPr>
              <a:xfrm>
                <a:off x="6239876" y="4392205"/>
                <a:ext cx="2780250" cy="2138344"/>
              </a:xfrm>
              <a:prstGeom prst="rect">
                <a:avLst/>
              </a:prstGeom>
            </p:spPr>
          </p:pic>
          <p:pic>
            <p:nvPicPr>
              <p:cNvPr id="133" name="Picture 132">
                <a:extLst>
                  <a:ext uri="{FF2B5EF4-FFF2-40B4-BE49-F238E27FC236}">
                    <a16:creationId xmlns:a16="http://schemas.microsoft.com/office/drawing/2014/main" id="{513DD242-3906-47FF-9439-8809E887EF44}"/>
                  </a:ext>
                </a:extLst>
              </p:cNvPr>
              <p:cNvPicPr>
                <a:picLocks noChangeAspect="1"/>
              </p:cNvPicPr>
              <p:nvPr/>
            </p:nvPicPr>
            <p:blipFill rotWithShape="1">
              <a:blip r:embed="rId32">
                <a:extLst>
                  <a:ext uri="{28A0092B-C50C-407E-A947-70E740481C1C}">
                    <a14:useLocalDpi xmlns:a14="http://schemas.microsoft.com/office/drawing/2010/main" val="0"/>
                  </a:ext>
                </a:extLst>
              </a:blip>
              <a:srcRect t="9363"/>
              <a:stretch/>
            </p:blipFill>
            <p:spPr>
              <a:xfrm>
                <a:off x="9116103" y="4392204"/>
                <a:ext cx="2789556" cy="2138343"/>
              </a:xfrm>
              <a:prstGeom prst="rect">
                <a:avLst/>
              </a:prstGeom>
            </p:spPr>
          </p:pic>
          <p:sp>
            <p:nvSpPr>
              <p:cNvPr id="136" name="Text Box 2">
                <a:extLst>
                  <a:ext uri="{FF2B5EF4-FFF2-40B4-BE49-F238E27FC236}">
                    <a16:creationId xmlns:a16="http://schemas.microsoft.com/office/drawing/2014/main" id="{51B507CE-58A6-4DD8-994F-30977FD8C91F}"/>
                  </a:ext>
                </a:extLst>
              </p:cNvPr>
              <p:cNvSpPr txBox="1">
                <a:spLocks noChangeArrowheads="1"/>
              </p:cNvSpPr>
              <p:nvPr/>
            </p:nvSpPr>
            <p:spPr bwMode="auto">
              <a:xfrm>
                <a:off x="9512705" y="6546063"/>
                <a:ext cx="2032082" cy="41253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600" dirty="0">
                    <a:latin typeface="Arial" panose="020B0604020202020204" pitchFamily="34" charset="0"/>
                    <a:ea typeface="Calibri" panose="020F0502020204030204" pitchFamily="34" charset="0"/>
                    <a:cs typeface="Times New Roman" panose="02020603050405020304" pitchFamily="18" charset="0"/>
                  </a:rPr>
                  <a:t>DAPI 8.5 hours</a:t>
                </a:r>
                <a:endParaRPr lang="en-US" sz="2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7" name="Picture 136" descr="Background pattern&#10;&#10;Description automatically generated with medium confidence">
                <a:extLst>
                  <a:ext uri="{FF2B5EF4-FFF2-40B4-BE49-F238E27FC236}">
                    <a16:creationId xmlns:a16="http://schemas.microsoft.com/office/drawing/2014/main" id="{03C2CC02-E838-40ED-92A0-27D41B65FA01}"/>
                  </a:ext>
                </a:extLst>
              </p:cNvPr>
              <p:cNvPicPr>
                <a:picLocks noChangeAspect="1"/>
              </p:cNvPicPr>
              <p:nvPr/>
            </p:nvPicPr>
            <p:blipFill rotWithShape="1">
              <a:blip r:embed="rId26">
                <a:extLst>
                  <a:ext uri="{28A0092B-C50C-407E-A947-70E740481C1C}">
                    <a14:useLocalDpi xmlns:a14="http://schemas.microsoft.com/office/drawing/2010/main" val="0"/>
                  </a:ext>
                </a:extLst>
              </a:blip>
              <a:srcRect l="40666" t="9560" r="51918" b="84522"/>
              <a:stretch/>
            </p:blipFill>
            <p:spPr>
              <a:xfrm>
                <a:off x="6239876" y="56508"/>
                <a:ext cx="1026601" cy="692847"/>
              </a:xfrm>
              <a:prstGeom prst="rect">
                <a:avLst/>
              </a:prstGeom>
              <a:ln>
                <a:solidFill>
                  <a:srgbClr val="FFFF00"/>
                </a:solidFill>
              </a:ln>
            </p:spPr>
          </p:pic>
          <p:sp>
            <p:nvSpPr>
              <p:cNvPr id="138" name="Rectangle 137">
                <a:extLst>
                  <a:ext uri="{FF2B5EF4-FFF2-40B4-BE49-F238E27FC236}">
                    <a16:creationId xmlns:a16="http://schemas.microsoft.com/office/drawing/2014/main" id="{88D8778A-56B9-4B24-8243-F1F34EE558A2}"/>
                  </a:ext>
                </a:extLst>
              </p:cNvPr>
              <p:cNvSpPr/>
              <p:nvPr/>
            </p:nvSpPr>
            <p:spPr>
              <a:xfrm>
                <a:off x="7367451" y="56508"/>
                <a:ext cx="269966" cy="13508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descr="A picture containing green&#10;&#10;Description automatically generated">
                <a:extLst>
                  <a:ext uri="{FF2B5EF4-FFF2-40B4-BE49-F238E27FC236}">
                    <a16:creationId xmlns:a16="http://schemas.microsoft.com/office/drawing/2014/main" id="{2186FE80-8C41-4A03-9395-9D278DC710DA}"/>
                  </a:ext>
                </a:extLst>
              </p:cNvPr>
              <p:cNvPicPr>
                <a:picLocks noChangeAspect="1"/>
              </p:cNvPicPr>
              <p:nvPr/>
            </p:nvPicPr>
            <p:blipFill rotWithShape="1">
              <a:blip r:embed="rId28">
                <a:extLst>
                  <a:ext uri="{28A0092B-C50C-407E-A947-70E740481C1C}">
                    <a14:useLocalDpi xmlns:a14="http://schemas.microsoft.com/office/drawing/2010/main" val="0"/>
                  </a:ext>
                </a:extLst>
              </a:blip>
              <a:srcRect l="42518" t="48884" r="50817" b="45754"/>
              <a:stretch/>
            </p:blipFill>
            <p:spPr>
              <a:xfrm>
                <a:off x="6239876" y="2224355"/>
                <a:ext cx="1026601" cy="698476"/>
              </a:xfrm>
              <a:prstGeom prst="rect">
                <a:avLst/>
              </a:prstGeom>
              <a:ln>
                <a:solidFill>
                  <a:srgbClr val="FFFF00"/>
                </a:solidFill>
              </a:ln>
            </p:spPr>
          </p:pic>
          <p:sp>
            <p:nvSpPr>
              <p:cNvPr id="140" name="Rectangle 139">
                <a:extLst>
                  <a:ext uri="{FF2B5EF4-FFF2-40B4-BE49-F238E27FC236}">
                    <a16:creationId xmlns:a16="http://schemas.microsoft.com/office/drawing/2014/main" id="{97D4A962-79CB-4C25-90AD-465D0EB67F80}"/>
                  </a:ext>
                </a:extLst>
              </p:cNvPr>
              <p:cNvSpPr/>
              <p:nvPr/>
            </p:nvSpPr>
            <p:spPr>
              <a:xfrm>
                <a:off x="7367451" y="3143794"/>
                <a:ext cx="269966" cy="13933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a:extLst>
                  <a:ext uri="{FF2B5EF4-FFF2-40B4-BE49-F238E27FC236}">
                    <a16:creationId xmlns:a16="http://schemas.microsoft.com/office/drawing/2014/main" id="{1CBC32AD-8D77-46C0-B926-953446CC549F}"/>
                  </a:ext>
                </a:extLst>
              </p:cNvPr>
              <p:cNvPicPr>
                <a:picLocks noChangeAspect="1"/>
              </p:cNvPicPr>
              <p:nvPr/>
            </p:nvPicPr>
            <p:blipFill rotWithShape="1">
              <a:blip r:embed="rId31">
                <a:extLst>
                  <a:ext uri="{28A0092B-C50C-407E-A947-70E740481C1C}">
                    <a14:useLocalDpi xmlns:a14="http://schemas.microsoft.com/office/drawing/2010/main" val="0"/>
                  </a:ext>
                </a:extLst>
              </a:blip>
              <a:srcRect l="62044" t="63943" r="34333" b="29408"/>
              <a:stretch/>
            </p:blipFill>
            <p:spPr>
              <a:xfrm>
                <a:off x="6239876" y="4392204"/>
                <a:ext cx="667032" cy="1035138"/>
              </a:xfrm>
              <a:prstGeom prst="rect">
                <a:avLst/>
              </a:prstGeom>
              <a:ln>
                <a:solidFill>
                  <a:srgbClr val="FFFF00"/>
                </a:solidFill>
              </a:ln>
            </p:spPr>
          </p:pic>
          <p:sp>
            <p:nvSpPr>
              <p:cNvPr id="142" name="Rectangle 141">
                <a:extLst>
                  <a:ext uri="{FF2B5EF4-FFF2-40B4-BE49-F238E27FC236}">
                    <a16:creationId xmlns:a16="http://schemas.microsoft.com/office/drawing/2014/main" id="{128D70F7-3D57-4647-B385-29039E5F0E82}"/>
                  </a:ext>
                </a:extLst>
              </p:cNvPr>
              <p:cNvSpPr/>
              <p:nvPr/>
            </p:nvSpPr>
            <p:spPr>
              <a:xfrm>
                <a:off x="7959634" y="5651863"/>
                <a:ext cx="139337" cy="20029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 Box 2">
                <a:extLst>
                  <a:ext uri="{FF2B5EF4-FFF2-40B4-BE49-F238E27FC236}">
                    <a16:creationId xmlns:a16="http://schemas.microsoft.com/office/drawing/2014/main" id="{B86392BD-D333-4DBF-997E-55173E9F2065}"/>
                  </a:ext>
                </a:extLst>
              </p:cNvPr>
              <p:cNvSpPr txBox="1">
                <a:spLocks noChangeArrowheads="1"/>
              </p:cNvSpPr>
              <p:nvPr/>
            </p:nvSpPr>
            <p:spPr bwMode="auto">
              <a:xfrm>
                <a:off x="611850" y="6547774"/>
                <a:ext cx="2558808" cy="41253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600" dirty="0">
                    <a:latin typeface="Arial" panose="020B0604020202020204" pitchFamily="34" charset="0"/>
                    <a:ea typeface="Calibri" panose="020F0502020204030204" pitchFamily="34" charset="0"/>
                    <a:cs typeface="Times New Roman" panose="02020603050405020304" pitchFamily="18" charset="0"/>
                  </a:rPr>
                  <a:t>Brightfield 2 hours</a:t>
                </a:r>
                <a:endParaRPr lang="en-US" sz="2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81" name="Text Box 2">
                <a:extLst>
                  <a:ext uri="{FF2B5EF4-FFF2-40B4-BE49-F238E27FC236}">
                    <a16:creationId xmlns:a16="http://schemas.microsoft.com/office/drawing/2014/main" id="{69896CA1-873C-4153-9757-726FB98B18A5}"/>
                  </a:ext>
                </a:extLst>
              </p:cNvPr>
              <p:cNvSpPr txBox="1">
                <a:spLocks noChangeArrowheads="1"/>
              </p:cNvSpPr>
              <p:nvPr/>
            </p:nvSpPr>
            <p:spPr bwMode="auto">
              <a:xfrm>
                <a:off x="3877926" y="6547774"/>
                <a:ext cx="1827504" cy="41253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600" dirty="0">
                    <a:latin typeface="Arial" panose="020B0604020202020204" pitchFamily="34" charset="0"/>
                    <a:ea typeface="Calibri" panose="020F0502020204030204" pitchFamily="34" charset="0"/>
                    <a:cs typeface="Times New Roman" panose="02020603050405020304" pitchFamily="18" charset="0"/>
                  </a:rPr>
                  <a:t>DAPI 2 hours</a:t>
                </a:r>
                <a:endParaRPr lang="en-US" sz="2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82" name="Text Box 2">
                <a:extLst>
                  <a:ext uri="{FF2B5EF4-FFF2-40B4-BE49-F238E27FC236}">
                    <a16:creationId xmlns:a16="http://schemas.microsoft.com/office/drawing/2014/main" id="{746C732B-5F2F-4573-9C4B-547D7B592121}"/>
                  </a:ext>
                </a:extLst>
              </p:cNvPr>
              <p:cNvSpPr txBox="1">
                <a:spLocks noChangeArrowheads="1"/>
              </p:cNvSpPr>
              <p:nvPr/>
            </p:nvSpPr>
            <p:spPr bwMode="auto">
              <a:xfrm>
                <a:off x="6548439" y="6546063"/>
                <a:ext cx="2145826" cy="41253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600" dirty="0">
                    <a:latin typeface="Arial" panose="020B0604020202020204" pitchFamily="34" charset="0"/>
                    <a:ea typeface="Calibri" panose="020F0502020204030204" pitchFamily="34" charset="0"/>
                    <a:cs typeface="Times New Roman" panose="02020603050405020304" pitchFamily="18" charset="0"/>
                  </a:rPr>
                  <a:t>DAPI 5.5 hours</a:t>
                </a:r>
                <a:endParaRPr lang="en-US" sz="2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83" name="Text Box 2">
                <a:extLst>
                  <a:ext uri="{FF2B5EF4-FFF2-40B4-BE49-F238E27FC236}">
                    <a16:creationId xmlns:a16="http://schemas.microsoft.com/office/drawing/2014/main" id="{C64821D5-FF15-4B7E-8011-4E9BCD349B1A}"/>
                  </a:ext>
                </a:extLst>
              </p:cNvPr>
              <p:cNvSpPr txBox="1">
                <a:spLocks noChangeArrowheads="1"/>
              </p:cNvSpPr>
              <p:nvPr/>
            </p:nvSpPr>
            <p:spPr bwMode="auto">
              <a:xfrm rot="16200000">
                <a:off x="-822208" y="5238476"/>
                <a:ext cx="2049339" cy="40687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2600" dirty="0">
                    <a:latin typeface="Arial" panose="020B0604020202020204" pitchFamily="34" charset="0"/>
                    <a:ea typeface="Calibri" panose="020F0502020204030204" pitchFamily="34" charset="0"/>
                    <a:cs typeface="Times New Roman" panose="02020603050405020304" pitchFamily="18" charset="0"/>
                  </a:rPr>
                  <a:t>100 ng/mL TSA</a:t>
                </a:r>
                <a:endParaRPr lang="en-US" sz="2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84" name="Text Box 2">
                <a:extLst>
                  <a:ext uri="{FF2B5EF4-FFF2-40B4-BE49-F238E27FC236}">
                    <a16:creationId xmlns:a16="http://schemas.microsoft.com/office/drawing/2014/main" id="{EA21B4E3-ED5E-4AF7-8EFD-E54BE6E89D16}"/>
                  </a:ext>
                </a:extLst>
              </p:cNvPr>
              <p:cNvSpPr txBox="1">
                <a:spLocks noChangeArrowheads="1"/>
              </p:cNvSpPr>
              <p:nvPr/>
            </p:nvSpPr>
            <p:spPr bwMode="auto">
              <a:xfrm rot="16200000">
                <a:off x="-726310" y="871577"/>
                <a:ext cx="1861239" cy="40079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2600" dirty="0">
                    <a:latin typeface="Arial" panose="020B0604020202020204" pitchFamily="34" charset="0"/>
                    <a:ea typeface="Calibri" panose="020F0502020204030204" pitchFamily="34" charset="0"/>
                    <a:cs typeface="Times New Roman" panose="02020603050405020304" pitchFamily="18" charset="0"/>
                  </a:rPr>
                  <a:t>Control Group</a:t>
                </a:r>
                <a:endParaRPr lang="en-US" sz="2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85" name="Text Box 2">
                <a:extLst>
                  <a:ext uri="{FF2B5EF4-FFF2-40B4-BE49-F238E27FC236}">
                    <a16:creationId xmlns:a16="http://schemas.microsoft.com/office/drawing/2014/main" id="{96306E2F-DB9E-4D79-BBEA-B70164D760F5}"/>
                  </a:ext>
                </a:extLst>
              </p:cNvPr>
              <p:cNvSpPr txBox="1">
                <a:spLocks noChangeArrowheads="1"/>
              </p:cNvSpPr>
              <p:nvPr/>
            </p:nvSpPr>
            <p:spPr bwMode="auto">
              <a:xfrm rot="16200000">
                <a:off x="-792892" y="3073563"/>
                <a:ext cx="1984624" cy="400793"/>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2600" dirty="0">
                    <a:latin typeface="Arial" panose="020B0604020202020204" pitchFamily="34" charset="0"/>
                    <a:ea typeface="Calibri" panose="020F0502020204030204" pitchFamily="34" charset="0"/>
                    <a:cs typeface="Times New Roman" panose="02020603050405020304" pitchFamily="18" charset="0"/>
                  </a:rPr>
                  <a:t>20μM GSK126</a:t>
                </a:r>
                <a:endParaRPr lang="en-US" sz="2600"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154" name="Rectangle 153">
              <a:extLst>
                <a:ext uri="{FF2B5EF4-FFF2-40B4-BE49-F238E27FC236}">
                  <a16:creationId xmlns:a16="http://schemas.microsoft.com/office/drawing/2014/main" id="{0726DF1D-31D7-4705-9884-EC4B0CEEE705}"/>
                </a:ext>
              </a:extLst>
            </p:cNvPr>
            <p:cNvSpPr/>
            <p:nvPr/>
          </p:nvSpPr>
          <p:spPr>
            <a:xfrm>
              <a:off x="13676575" y="25957033"/>
              <a:ext cx="405185" cy="101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EF66E43A-97A3-479D-8D38-2CEA10EBDD98}"/>
                </a:ext>
              </a:extLst>
            </p:cNvPr>
            <p:cNvSpPr/>
            <p:nvPr/>
          </p:nvSpPr>
          <p:spPr>
            <a:xfrm>
              <a:off x="13676574" y="23325789"/>
              <a:ext cx="405185" cy="101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9B336D48-BBBF-45F4-A413-B572801B325A}"/>
                </a:ext>
              </a:extLst>
            </p:cNvPr>
            <p:cNvSpPr/>
            <p:nvPr/>
          </p:nvSpPr>
          <p:spPr>
            <a:xfrm>
              <a:off x="13670888" y="28614702"/>
              <a:ext cx="405185" cy="101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ctangle 177">
            <a:extLst>
              <a:ext uri="{FF2B5EF4-FFF2-40B4-BE49-F238E27FC236}">
                <a16:creationId xmlns:a16="http://schemas.microsoft.com/office/drawing/2014/main" id="{416EF487-0DDC-463F-8D3F-78DDBDE8775D}"/>
              </a:ext>
            </a:extLst>
          </p:cNvPr>
          <p:cNvSpPr/>
          <p:nvPr/>
        </p:nvSpPr>
        <p:spPr>
          <a:xfrm>
            <a:off x="2842812" y="27033021"/>
            <a:ext cx="257657" cy="106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148D1C9D-EE58-411D-8B9C-70647AEE1B38}"/>
              </a:ext>
            </a:extLst>
          </p:cNvPr>
          <p:cNvSpPr/>
          <p:nvPr/>
        </p:nvSpPr>
        <p:spPr>
          <a:xfrm>
            <a:off x="2848292" y="30359838"/>
            <a:ext cx="257657" cy="106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1869A51-0427-4002-947D-BBC7C8629C01}"/>
              </a:ext>
            </a:extLst>
          </p:cNvPr>
          <p:cNvSpPr/>
          <p:nvPr/>
        </p:nvSpPr>
        <p:spPr>
          <a:xfrm>
            <a:off x="10774262" y="30087332"/>
            <a:ext cx="546559" cy="3296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F3D6F268-BAFA-41B8-B938-E6C424C6E306}"/>
              </a:ext>
            </a:extLst>
          </p:cNvPr>
          <p:cNvSpPr txBox="1"/>
          <p:nvPr/>
        </p:nvSpPr>
        <p:spPr>
          <a:xfrm>
            <a:off x="10644299" y="31012895"/>
            <a:ext cx="76315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0.004</a:t>
            </a:r>
          </a:p>
        </p:txBody>
      </p:sp>
      <p:sp>
        <p:nvSpPr>
          <p:cNvPr id="190" name="TextBox 189">
            <a:extLst>
              <a:ext uri="{FF2B5EF4-FFF2-40B4-BE49-F238E27FC236}">
                <a16:creationId xmlns:a16="http://schemas.microsoft.com/office/drawing/2014/main" id="{393382FA-07E2-4B2E-B88B-EFBF49F6F661}"/>
              </a:ext>
            </a:extLst>
          </p:cNvPr>
          <p:cNvSpPr txBox="1"/>
          <p:nvPr/>
        </p:nvSpPr>
        <p:spPr>
          <a:xfrm>
            <a:off x="10662495" y="32043002"/>
            <a:ext cx="76315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0.002</a:t>
            </a:r>
          </a:p>
        </p:txBody>
      </p:sp>
      <p:sp>
        <p:nvSpPr>
          <p:cNvPr id="191" name="TextBox 190">
            <a:extLst>
              <a:ext uri="{FF2B5EF4-FFF2-40B4-BE49-F238E27FC236}">
                <a16:creationId xmlns:a16="http://schemas.microsoft.com/office/drawing/2014/main" id="{9E0E1780-740C-48EF-942B-A8B4323A4B41}"/>
              </a:ext>
            </a:extLst>
          </p:cNvPr>
          <p:cNvSpPr txBox="1"/>
          <p:nvPr/>
        </p:nvSpPr>
        <p:spPr>
          <a:xfrm>
            <a:off x="10672541" y="33080000"/>
            <a:ext cx="76315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0.000</a:t>
            </a:r>
          </a:p>
        </p:txBody>
      </p:sp>
      <p:sp>
        <p:nvSpPr>
          <p:cNvPr id="36" name="TextBox 35">
            <a:extLst>
              <a:ext uri="{FF2B5EF4-FFF2-40B4-BE49-F238E27FC236}">
                <a16:creationId xmlns:a16="http://schemas.microsoft.com/office/drawing/2014/main" id="{82910EDB-0227-444F-96D7-9F0CCE46BEDA}"/>
              </a:ext>
            </a:extLst>
          </p:cNvPr>
          <p:cNvSpPr txBox="1"/>
          <p:nvPr/>
        </p:nvSpPr>
        <p:spPr>
          <a:xfrm>
            <a:off x="11273049" y="29615640"/>
            <a:ext cx="3025910" cy="461665"/>
          </a:xfrm>
          <a:prstGeom prst="rect">
            <a:avLst/>
          </a:prstGeom>
          <a:solidFill>
            <a:schemeClr val="bg1"/>
          </a:solidFill>
          <a:ln>
            <a:solidFill>
              <a:schemeClr val="bg1"/>
            </a:solidFill>
          </a:ln>
        </p:spPr>
        <p:txBody>
          <a:bodyPr wrap="square" rtlCol="0">
            <a:spAutoFit/>
          </a:bodyPr>
          <a:lstStyle/>
          <a:p>
            <a:r>
              <a:rPr lang="en-US" sz="2400" dirty="0">
                <a:latin typeface="Arial" panose="020B0604020202020204" pitchFamily="34" charset="0"/>
                <a:cs typeface="Arial" panose="020B0604020202020204" pitchFamily="34" charset="0"/>
              </a:rPr>
              <a:t>Mean Speed (</a:t>
            </a:r>
            <a:r>
              <a:rPr lang="el-GR" sz="2400" dirty="0">
                <a:latin typeface="Arial" panose="020B0604020202020204" pitchFamily="34" charset="0"/>
                <a:cs typeface="Arial" panose="020B0604020202020204" pitchFamily="34" charset="0"/>
              </a:rPr>
              <a:t>μ</a:t>
            </a:r>
            <a:r>
              <a:rPr lang="en-US" sz="2400" dirty="0">
                <a:latin typeface="Arial" panose="020B0604020202020204" pitchFamily="34" charset="0"/>
                <a:cs typeface="Arial" panose="020B0604020202020204" pitchFamily="34" charset="0"/>
              </a:rPr>
              <a:t>m/s)</a:t>
            </a:r>
          </a:p>
        </p:txBody>
      </p:sp>
      <p:sp>
        <p:nvSpPr>
          <p:cNvPr id="41" name="TextBox 40">
            <a:extLst>
              <a:ext uri="{FF2B5EF4-FFF2-40B4-BE49-F238E27FC236}">
                <a16:creationId xmlns:a16="http://schemas.microsoft.com/office/drawing/2014/main" id="{13432AEC-1596-4CDE-A8B8-BA34F11B8F1B}"/>
              </a:ext>
            </a:extLst>
          </p:cNvPr>
          <p:cNvSpPr txBox="1"/>
          <p:nvPr/>
        </p:nvSpPr>
        <p:spPr>
          <a:xfrm>
            <a:off x="14051757" y="29906280"/>
            <a:ext cx="754978" cy="369332"/>
          </a:xfrm>
          <a:prstGeom prst="rect">
            <a:avLst/>
          </a:prstGeom>
          <a:solidFill>
            <a:schemeClr val="bg1"/>
          </a:solidFill>
          <a:ln>
            <a:solidFill>
              <a:schemeClr val="bg1"/>
            </a:solidFill>
          </a:ln>
        </p:spPr>
        <p:txBody>
          <a:bodyPr wrap="square" rtlCol="0">
            <a:spAutoFit/>
          </a:bodyPr>
          <a:lstStyle/>
          <a:p>
            <a:r>
              <a:rPr lang="en-US" dirty="0">
                <a:latin typeface="Arial" panose="020B0604020202020204" pitchFamily="34" charset="0"/>
                <a:cs typeface="Arial" panose="020B0604020202020204" pitchFamily="34" charset="0"/>
              </a:rPr>
              <a:t>0.049</a:t>
            </a:r>
          </a:p>
        </p:txBody>
      </p:sp>
      <p:sp>
        <p:nvSpPr>
          <p:cNvPr id="40" name="TextBox 39">
            <a:extLst>
              <a:ext uri="{FF2B5EF4-FFF2-40B4-BE49-F238E27FC236}">
                <a16:creationId xmlns:a16="http://schemas.microsoft.com/office/drawing/2014/main" id="{EA50C544-6014-435A-A132-325FF331AD0E}"/>
              </a:ext>
            </a:extLst>
          </p:cNvPr>
          <p:cNvSpPr txBox="1"/>
          <p:nvPr/>
        </p:nvSpPr>
        <p:spPr>
          <a:xfrm>
            <a:off x="10669319" y="29981769"/>
            <a:ext cx="76315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0.006</a:t>
            </a:r>
          </a:p>
        </p:txBody>
      </p:sp>
      <p:sp>
        <p:nvSpPr>
          <p:cNvPr id="43" name="Rectangle 42">
            <a:extLst>
              <a:ext uri="{FF2B5EF4-FFF2-40B4-BE49-F238E27FC236}">
                <a16:creationId xmlns:a16="http://schemas.microsoft.com/office/drawing/2014/main" id="{C0A58D00-6EF3-43AA-B50D-7068698963E2}"/>
              </a:ext>
            </a:extLst>
          </p:cNvPr>
          <p:cNvSpPr/>
          <p:nvPr/>
        </p:nvSpPr>
        <p:spPr>
          <a:xfrm>
            <a:off x="13139971" y="30494097"/>
            <a:ext cx="644268" cy="141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3A18973-C20F-46DC-9446-C9781D3ED404}"/>
              </a:ext>
            </a:extLst>
          </p:cNvPr>
          <p:cNvSpPr txBox="1"/>
          <p:nvPr/>
        </p:nvSpPr>
        <p:spPr>
          <a:xfrm>
            <a:off x="12971696" y="30339245"/>
            <a:ext cx="10214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9.7e-15</a:t>
            </a:r>
          </a:p>
        </p:txBody>
      </p:sp>
      <p:sp>
        <p:nvSpPr>
          <p:cNvPr id="45" name="Rectangle 44">
            <a:extLst>
              <a:ext uri="{FF2B5EF4-FFF2-40B4-BE49-F238E27FC236}">
                <a16:creationId xmlns:a16="http://schemas.microsoft.com/office/drawing/2014/main" id="{7E59EC6C-E925-4B9D-8646-B2E94DC3DD06}"/>
              </a:ext>
            </a:extLst>
          </p:cNvPr>
          <p:cNvSpPr/>
          <p:nvPr/>
        </p:nvSpPr>
        <p:spPr>
          <a:xfrm>
            <a:off x="15090944" y="30487273"/>
            <a:ext cx="597157" cy="141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5E305BF-8572-4483-BDB6-3F0C5E55645F}"/>
              </a:ext>
            </a:extLst>
          </p:cNvPr>
          <p:cNvSpPr txBox="1"/>
          <p:nvPr/>
        </p:nvSpPr>
        <p:spPr>
          <a:xfrm>
            <a:off x="14902868" y="30336727"/>
            <a:ext cx="99323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3.6e-14</a:t>
            </a:r>
          </a:p>
        </p:txBody>
      </p:sp>
      <p:sp>
        <p:nvSpPr>
          <p:cNvPr id="192" name="Rectangle 191">
            <a:extLst>
              <a:ext uri="{FF2B5EF4-FFF2-40B4-BE49-F238E27FC236}">
                <a16:creationId xmlns:a16="http://schemas.microsoft.com/office/drawing/2014/main" id="{0FD12863-514E-402E-912F-BF225A9D5C5E}"/>
              </a:ext>
            </a:extLst>
          </p:cNvPr>
          <p:cNvSpPr/>
          <p:nvPr/>
        </p:nvSpPr>
        <p:spPr>
          <a:xfrm>
            <a:off x="17546082" y="30075198"/>
            <a:ext cx="546559" cy="3296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192">
            <a:extLst>
              <a:ext uri="{FF2B5EF4-FFF2-40B4-BE49-F238E27FC236}">
                <a16:creationId xmlns:a16="http://schemas.microsoft.com/office/drawing/2014/main" id="{80140D8F-1C03-4612-B6F7-6992271D141B}"/>
              </a:ext>
            </a:extLst>
          </p:cNvPr>
          <p:cNvSpPr txBox="1"/>
          <p:nvPr/>
        </p:nvSpPr>
        <p:spPr>
          <a:xfrm>
            <a:off x="17409295" y="30823337"/>
            <a:ext cx="763154" cy="369332"/>
          </a:xfrm>
          <a:prstGeom prst="rect">
            <a:avLst/>
          </a:prstGeom>
          <a:noFill/>
        </p:spPr>
        <p:txBody>
          <a:bodyPr wrap="square" rtlCol="0">
            <a:spAutoFit/>
          </a:bodyPr>
          <a:lstStyle/>
          <a:p>
            <a:pPr algn="r"/>
            <a:r>
              <a:rPr lang="en-US" dirty="0">
                <a:latin typeface="Arial" panose="020B0604020202020204" pitchFamily="34" charset="0"/>
                <a:cs typeface="Arial" panose="020B0604020202020204" pitchFamily="34" charset="0"/>
              </a:rPr>
              <a:t>100</a:t>
            </a:r>
          </a:p>
        </p:txBody>
      </p:sp>
      <p:sp>
        <p:nvSpPr>
          <p:cNvPr id="194" name="TextBox 193">
            <a:extLst>
              <a:ext uri="{FF2B5EF4-FFF2-40B4-BE49-F238E27FC236}">
                <a16:creationId xmlns:a16="http://schemas.microsoft.com/office/drawing/2014/main" id="{3CE0A504-EA90-48F5-B5BB-9BA4A8C1472D}"/>
              </a:ext>
            </a:extLst>
          </p:cNvPr>
          <p:cNvSpPr txBox="1"/>
          <p:nvPr/>
        </p:nvSpPr>
        <p:spPr>
          <a:xfrm>
            <a:off x="17427491" y="31942156"/>
            <a:ext cx="763154" cy="369332"/>
          </a:xfrm>
          <a:prstGeom prst="rect">
            <a:avLst/>
          </a:prstGeom>
          <a:noFill/>
        </p:spPr>
        <p:txBody>
          <a:bodyPr wrap="square" rtlCol="0">
            <a:spAutoFit/>
          </a:bodyPr>
          <a:lstStyle/>
          <a:p>
            <a:pPr algn="r"/>
            <a:r>
              <a:rPr lang="en-US" dirty="0">
                <a:latin typeface="Arial" panose="020B0604020202020204" pitchFamily="34" charset="0"/>
                <a:cs typeface="Arial" panose="020B0604020202020204" pitchFamily="34" charset="0"/>
              </a:rPr>
              <a:t>50</a:t>
            </a:r>
          </a:p>
        </p:txBody>
      </p:sp>
      <p:sp>
        <p:nvSpPr>
          <p:cNvPr id="195" name="TextBox 194">
            <a:extLst>
              <a:ext uri="{FF2B5EF4-FFF2-40B4-BE49-F238E27FC236}">
                <a16:creationId xmlns:a16="http://schemas.microsoft.com/office/drawing/2014/main" id="{3E181FF0-6A0C-4D84-9343-C1D073A68E8A}"/>
              </a:ext>
            </a:extLst>
          </p:cNvPr>
          <p:cNvSpPr txBox="1"/>
          <p:nvPr/>
        </p:nvSpPr>
        <p:spPr>
          <a:xfrm>
            <a:off x="17430713" y="33067866"/>
            <a:ext cx="763154" cy="369332"/>
          </a:xfrm>
          <a:prstGeom prst="rect">
            <a:avLst/>
          </a:prstGeom>
          <a:noFill/>
        </p:spPr>
        <p:txBody>
          <a:bodyPr wrap="square" rtlCol="0">
            <a:spAutoFit/>
          </a:bodyPr>
          <a:lstStyle/>
          <a:p>
            <a:pPr algn="r"/>
            <a:r>
              <a:rPr lang="en-US" dirty="0">
                <a:latin typeface="Arial" panose="020B0604020202020204" pitchFamily="34" charset="0"/>
                <a:cs typeface="Arial" panose="020B0604020202020204" pitchFamily="34" charset="0"/>
              </a:rPr>
              <a:t>0</a:t>
            </a:r>
          </a:p>
        </p:txBody>
      </p:sp>
      <p:sp>
        <p:nvSpPr>
          <p:cNvPr id="196" name="TextBox 195">
            <a:extLst>
              <a:ext uri="{FF2B5EF4-FFF2-40B4-BE49-F238E27FC236}">
                <a16:creationId xmlns:a16="http://schemas.microsoft.com/office/drawing/2014/main" id="{DC74670A-5F86-401C-9BC6-FCA28F9848A2}"/>
              </a:ext>
            </a:extLst>
          </p:cNvPr>
          <p:cNvSpPr txBox="1"/>
          <p:nvPr/>
        </p:nvSpPr>
        <p:spPr>
          <a:xfrm>
            <a:off x="18132957" y="29629757"/>
            <a:ext cx="3121559" cy="461665"/>
          </a:xfrm>
          <a:prstGeom prst="rect">
            <a:avLst/>
          </a:prstGeom>
          <a:solidFill>
            <a:schemeClr val="bg1"/>
          </a:solidFill>
          <a:ln>
            <a:solidFill>
              <a:schemeClr val="bg1"/>
            </a:solidFill>
          </a:ln>
        </p:spPr>
        <p:txBody>
          <a:bodyPr wrap="square" rtlCol="0">
            <a:spAutoFit/>
          </a:bodyPr>
          <a:lstStyle/>
          <a:p>
            <a:r>
              <a:rPr lang="en-US" sz="2400" dirty="0">
                <a:latin typeface="Arial" panose="020B0604020202020204" pitchFamily="34" charset="0"/>
                <a:cs typeface="Arial" panose="020B0604020202020204" pitchFamily="34" charset="0"/>
              </a:rPr>
              <a:t>Track Distance (</a:t>
            </a:r>
            <a:r>
              <a:rPr lang="el-GR" sz="2400" dirty="0">
                <a:latin typeface="Arial" panose="020B0604020202020204" pitchFamily="34" charset="0"/>
                <a:cs typeface="Arial" panose="020B0604020202020204" pitchFamily="34" charset="0"/>
              </a:rPr>
              <a:t>μ</a:t>
            </a:r>
            <a:r>
              <a:rPr lang="en-US" sz="2400" dirty="0">
                <a:latin typeface="Arial" panose="020B0604020202020204" pitchFamily="34" charset="0"/>
                <a:cs typeface="Arial" panose="020B0604020202020204" pitchFamily="34" charset="0"/>
              </a:rPr>
              <a:t>m)</a:t>
            </a:r>
          </a:p>
        </p:txBody>
      </p:sp>
      <p:sp>
        <p:nvSpPr>
          <p:cNvPr id="197" name="TextBox 196">
            <a:extLst>
              <a:ext uri="{FF2B5EF4-FFF2-40B4-BE49-F238E27FC236}">
                <a16:creationId xmlns:a16="http://schemas.microsoft.com/office/drawing/2014/main" id="{EF3F7E87-B888-4728-BC6B-88E18D4477F3}"/>
              </a:ext>
            </a:extLst>
          </p:cNvPr>
          <p:cNvSpPr txBox="1"/>
          <p:nvPr/>
        </p:nvSpPr>
        <p:spPr>
          <a:xfrm>
            <a:off x="21769852" y="30480449"/>
            <a:ext cx="90513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4e-14</a:t>
            </a:r>
          </a:p>
        </p:txBody>
      </p:sp>
      <p:sp>
        <p:nvSpPr>
          <p:cNvPr id="47" name="TextBox 46">
            <a:extLst>
              <a:ext uri="{FF2B5EF4-FFF2-40B4-BE49-F238E27FC236}">
                <a16:creationId xmlns:a16="http://schemas.microsoft.com/office/drawing/2014/main" id="{26A17BA8-C85A-485A-B25E-83F258920939}"/>
              </a:ext>
            </a:extLst>
          </p:cNvPr>
          <p:cNvSpPr txBox="1"/>
          <p:nvPr/>
        </p:nvSpPr>
        <p:spPr>
          <a:xfrm>
            <a:off x="19571859" y="30491723"/>
            <a:ext cx="14785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 &lt; 2.22e-16</a:t>
            </a:r>
          </a:p>
        </p:txBody>
      </p:sp>
      <p:sp>
        <p:nvSpPr>
          <p:cNvPr id="49" name="Rectangle 48">
            <a:extLst>
              <a:ext uri="{FF2B5EF4-FFF2-40B4-BE49-F238E27FC236}">
                <a16:creationId xmlns:a16="http://schemas.microsoft.com/office/drawing/2014/main" id="{CD795AC6-7FE3-46B6-9B78-8366CA0C5ACB}"/>
              </a:ext>
            </a:extLst>
          </p:cNvPr>
          <p:cNvSpPr/>
          <p:nvPr/>
        </p:nvSpPr>
        <p:spPr>
          <a:xfrm>
            <a:off x="20978734" y="30148748"/>
            <a:ext cx="460413" cy="123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0F4B9A2-D8E5-4C30-9ECD-9E0DA5207DAB}"/>
              </a:ext>
            </a:extLst>
          </p:cNvPr>
          <p:cNvSpPr txBox="1"/>
          <p:nvPr/>
        </p:nvSpPr>
        <p:spPr>
          <a:xfrm>
            <a:off x="20751870" y="30003508"/>
            <a:ext cx="90513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0.0016</a:t>
            </a:r>
          </a:p>
        </p:txBody>
      </p:sp>
      <p:sp>
        <p:nvSpPr>
          <p:cNvPr id="51" name="Rectangle 50">
            <a:extLst>
              <a:ext uri="{FF2B5EF4-FFF2-40B4-BE49-F238E27FC236}">
                <a16:creationId xmlns:a16="http://schemas.microsoft.com/office/drawing/2014/main" id="{22B73AC3-35D0-4074-8CC0-F78BF6DC8792}"/>
              </a:ext>
            </a:extLst>
          </p:cNvPr>
          <p:cNvSpPr/>
          <p:nvPr/>
        </p:nvSpPr>
        <p:spPr>
          <a:xfrm>
            <a:off x="21972896" y="30378332"/>
            <a:ext cx="409432" cy="129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86491D6-0B15-4CAB-ADE6-86FC58217571}"/>
              </a:ext>
            </a:extLst>
          </p:cNvPr>
          <p:cNvSpPr/>
          <p:nvPr/>
        </p:nvSpPr>
        <p:spPr>
          <a:xfrm>
            <a:off x="19852097" y="30398804"/>
            <a:ext cx="890788" cy="10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BAC2436-CC08-437A-AC46-A4E1C38F8911}"/>
              </a:ext>
            </a:extLst>
          </p:cNvPr>
          <p:cNvSpPr/>
          <p:nvPr/>
        </p:nvSpPr>
        <p:spPr>
          <a:xfrm>
            <a:off x="12282985" y="33613908"/>
            <a:ext cx="4366837" cy="2966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843FF53-2C89-4CD0-BF72-DC8AEC9B86BF}"/>
              </a:ext>
            </a:extLst>
          </p:cNvPr>
          <p:cNvSpPr txBox="1"/>
          <p:nvPr/>
        </p:nvSpPr>
        <p:spPr>
          <a:xfrm>
            <a:off x="12032828" y="33541883"/>
            <a:ext cx="95701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Control</a:t>
            </a:r>
          </a:p>
        </p:txBody>
      </p:sp>
      <p:sp>
        <p:nvSpPr>
          <p:cNvPr id="56" name="TextBox 55">
            <a:extLst>
              <a:ext uri="{FF2B5EF4-FFF2-40B4-BE49-F238E27FC236}">
                <a16:creationId xmlns:a16="http://schemas.microsoft.com/office/drawing/2014/main" id="{64480327-A9AA-4653-9C2C-F550EC007FCB}"/>
              </a:ext>
            </a:extLst>
          </p:cNvPr>
          <p:cNvSpPr txBox="1"/>
          <p:nvPr/>
        </p:nvSpPr>
        <p:spPr>
          <a:xfrm>
            <a:off x="14048444" y="33538844"/>
            <a:ext cx="7058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GSK</a:t>
            </a:r>
          </a:p>
        </p:txBody>
      </p:sp>
      <p:sp>
        <p:nvSpPr>
          <p:cNvPr id="67" name="TextBox 66">
            <a:extLst>
              <a:ext uri="{FF2B5EF4-FFF2-40B4-BE49-F238E27FC236}">
                <a16:creationId xmlns:a16="http://schemas.microsoft.com/office/drawing/2014/main" id="{B9A87B58-736A-4B49-B7D2-EBD67CD72BE9}"/>
              </a:ext>
            </a:extLst>
          </p:cNvPr>
          <p:cNvSpPr txBox="1"/>
          <p:nvPr/>
        </p:nvSpPr>
        <p:spPr>
          <a:xfrm>
            <a:off x="15971198" y="33546192"/>
            <a:ext cx="74034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TSA</a:t>
            </a:r>
          </a:p>
        </p:txBody>
      </p:sp>
      <p:sp>
        <p:nvSpPr>
          <p:cNvPr id="198" name="Rectangle 197">
            <a:extLst>
              <a:ext uri="{FF2B5EF4-FFF2-40B4-BE49-F238E27FC236}">
                <a16:creationId xmlns:a16="http://schemas.microsoft.com/office/drawing/2014/main" id="{D69044A0-2CC6-486D-B5D6-5ACD18E1C595}"/>
              </a:ext>
            </a:extLst>
          </p:cNvPr>
          <p:cNvSpPr/>
          <p:nvPr/>
        </p:nvSpPr>
        <p:spPr>
          <a:xfrm>
            <a:off x="19109073" y="33623256"/>
            <a:ext cx="4366837" cy="2966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TextBox 198">
            <a:extLst>
              <a:ext uri="{FF2B5EF4-FFF2-40B4-BE49-F238E27FC236}">
                <a16:creationId xmlns:a16="http://schemas.microsoft.com/office/drawing/2014/main" id="{279A151E-F7D9-4077-AACA-79AFDD7EAD34}"/>
              </a:ext>
            </a:extLst>
          </p:cNvPr>
          <p:cNvSpPr txBox="1"/>
          <p:nvPr/>
        </p:nvSpPr>
        <p:spPr>
          <a:xfrm>
            <a:off x="18858916" y="33551231"/>
            <a:ext cx="95701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Control</a:t>
            </a:r>
          </a:p>
        </p:txBody>
      </p:sp>
      <p:sp>
        <p:nvSpPr>
          <p:cNvPr id="200" name="TextBox 199">
            <a:extLst>
              <a:ext uri="{FF2B5EF4-FFF2-40B4-BE49-F238E27FC236}">
                <a16:creationId xmlns:a16="http://schemas.microsoft.com/office/drawing/2014/main" id="{FEBA79B4-538E-4B21-A374-85C9B364F197}"/>
              </a:ext>
            </a:extLst>
          </p:cNvPr>
          <p:cNvSpPr txBox="1"/>
          <p:nvPr/>
        </p:nvSpPr>
        <p:spPr>
          <a:xfrm>
            <a:off x="20874532" y="33548192"/>
            <a:ext cx="7058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GSK</a:t>
            </a:r>
          </a:p>
        </p:txBody>
      </p:sp>
      <p:sp>
        <p:nvSpPr>
          <p:cNvPr id="201" name="TextBox 200">
            <a:extLst>
              <a:ext uri="{FF2B5EF4-FFF2-40B4-BE49-F238E27FC236}">
                <a16:creationId xmlns:a16="http://schemas.microsoft.com/office/drawing/2014/main" id="{75D102E3-252A-42B1-AD2D-83FD6C2707CA}"/>
              </a:ext>
            </a:extLst>
          </p:cNvPr>
          <p:cNvSpPr txBox="1"/>
          <p:nvPr/>
        </p:nvSpPr>
        <p:spPr>
          <a:xfrm>
            <a:off x="22797286" y="33555540"/>
            <a:ext cx="74034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TSA</a:t>
            </a:r>
          </a:p>
        </p:txBody>
      </p:sp>
      <p:grpSp>
        <p:nvGrpSpPr>
          <p:cNvPr id="39" name="Group 38">
            <a:extLst>
              <a:ext uri="{FF2B5EF4-FFF2-40B4-BE49-F238E27FC236}">
                <a16:creationId xmlns:a16="http://schemas.microsoft.com/office/drawing/2014/main" id="{F07CE8B6-F84C-66FE-59B0-0799E64E2DBE}"/>
              </a:ext>
            </a:extLst>
          </p:cNvPr>
          <p:cNvGrpSpPr/>
          <p:nvPr/>
        </p:nvGrpSpPr>
        <p:grpSpPr>
          <a:xfrm>
            <a:off x="450889" y="20832711"/>
            <a:ext cx="9541578" cy="10389190"/>
            <a:chOff x="450889" y="20832711"/>
            <a:chExt cx="9541578" cy="10389190"/>
          </a:xfrm>
        </p:grpSpPr>
        <p:grpSp>
          <p:nvGrpSpPr>
            <p:cNvPr id="75" name="Group 74">
              <a:extLst>
                <a:ext uri="{FF2B5EF4-FFF2-40B4-BE49-F238E27FC236}">
                  <a16:creationId xmlns:a16="http://schemas.microsoft.com/office/drawing/2014/main" id="{47ED9DCD-874D-4D08-8486-D5A6F256DAAB}"/>
                </a:ext>
              </a:extLst>
            </p:cNvPr>
            <p:cNvGrpSpPr/>
            <p:nvPr/>
          </p:nvGrpSpPr>
          <p:grpSpPr>
            <a:xfrm>
              <a:off x="450889" y="20832711"/>
              <a:ext cx="9541578" cy="10389190"/>
              <a:chOff x="450889" y="20832711"/>
              <a:chExt cx="9541578" cy="10389190"/>
            </a:xfrm>
          </p:grpSpPr>
          <p:grpSp>
            <p:nvGrpSpPr>
              <p:cNvPr id="29" name="Group 28">
                <a:extLst>
                  <a:ext uri="{FF2B5EF4-FFF2-40B4-BE49-F238E27FC236}">
                    <a16:creationId xmlns:a16="http://schemas.microsoft.com/office/drawing/2014/main" id="{E285DD68-7E5E-4A48-B42F-488943269466}"/>
                  </a:ext>
                </a:extLst>
              </p:cNvPr>
              <p:cNvGrpSpPr/>
              <p:nvPr/>
            </p:nvGrpSpPr>
            <p:grpSpPr>
              <a:xfrm>
                <a:off x="450889" y="20832711"/>
                <a:ext cx="9541578" cy="10389190"/>
                <a:chOff x="450889" y="20832711"/>
                <a:chExt cx="9541578" cy="10389190"/>
              </a:xfrm>
            </p:grpSpPr>
            <p:grpSp>
              <p:nvGrpSpPr>
                <p:cNvPr id="10" name="Group 9">
                  <a:extLst>
                    <a:ext uri="{FF2B5EF4-FFF2-40B4-BE49-F238E27FC236}">
                      <a16:creationId xmlns:a16="http://schemas.microsoft.com/office/drawing/2014/main" id="{C931FBA6-45D5-40F7-86D0-28D0383CDD1D}"/>
                    </a:ext>
                  </a:extLst>
                </p:cNvPr>
                <p:cNvGrpSpPr/>
                <p:nvPr/>
              </p:nvGrpSpPr>
              <p:grpSpPr>
                <a:xfrm>
                  <a:off x="450889" y="20837446"/>
                  <a:ext cx="9541578" cy="10384455"/>
                  <a:chOff x="456769" y="24293933"/>
                  <a:chExt cx="7143375" cy="8311269"/>
                </a:xfrm>
              </p:grpSpPr>
              <p:pic>
                <p:nvPicPr>
                  <p:cNvPr id="80" name="Picture 79" descr="A picture containing outdoor&#10;&#10;Description automatically generated">
                    <a:extLst>
                      <a:ext uri="{FF2B5EF4-FFF2-40B4-BE49-F238E27FC236}">
                        <a16:creationId xmlns:a16="http://schemas.microsoft.com/office/drawing/2014/main" id="{B7DE5E2B-964F-4EC1-8B06-B31BA823ED5C}"/>
                      </a:ext>
                    </a:extLst>
                  </p:cNvPr>
                  <p:cNvPicPr>
                    <a:picLocks noChangeAspect="1"/>
                  </p:cNvPicPr>
                  <p:nvPr/>
                </p:nvPicPr>
                <p:blipFill rotWithShape="1">
                  <a:blip r:embed="rId33">
                    <a:extLst>
                      <a:ext uri="{BEBA8EAE-BF5A-486C-A8C5-ECC9F3942E4B}">
                        <a14:imgProps xmlns:a14="http://schemas.microsoft.com/office/drawing/2010/main">
                          <a14:imgLayer r:embed="rId34">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t="34531"/>
                  <a:stretch/>
                </p:blipFill>
                <p:spPr>
                  <a:xfrm>
                    <a:off x="2573847" y="24293933"/>
                    <a:ext cx="1650270" cy="2559872"/>
                  </a:xfrm>
                  <a:prstGeom prst="rect">
                    <a:avLst/>
                  </a:prstGeom>
                </p:spPr>
              </p:pic>
              <p:pic>
                <p:nvPicPr>
                  <p:cNvPr id="81" name="Picture 80" descr="A picture containing outdoor, white&#10;&#10;Description automatically generated">
                    <a:extLst>
                      <a:ext uri="{FF2B5EF4-FFF2-40B4-BE49-F238E27FC236}">
                        <a16:creationId xmlns:a16="http://schemas.microsoft.com/office/drawing/2014/main" id="{822F58E0-7DFF-4B86-BFEE-DD45F7B4A02B}"/>
                      </a:ext>
                    </a:extLst>
                  </p:cNvPr>
                  <p:cNvPicPr>
                    <a:picLocks noChangeAspect="1"/>
                  </p:cNvPicPr>
                  <p:nvPr/>
                </p:nvPicPr>
                <p:blipFill rotWithShape="1">
                  <a:blip r:embed="rId35">
                    <a:extLst>
                      <a:ext uri="{BEBA8EAE-BF5A-486C-A8C5-ECC9F3942E4B}">
                        <a14:imgProps xmlns:a14="http://schemas.microsoft.com/office/drawing/2010/main">
                          <a14:imgLayer r:embed="rId36">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t="34033"/>
                  <a:stretch/>
                </p:blipFill>
                <p:spPr>
                  <a:xfrm>
                    <a:off x="4255239" y="24293933"/>
                    <a:ext cx="1650970" cy="2580420"/>
                  </a:xfrm>
                  <a:prstGeom prst="rect">
                    <a:avLst/>
                  </a:prstGeom>
                </p:spPr>
              </p:pic>
              <p:pic>
                <p:nvPicPr>
                  <p:cNvPr id="89" name="Picture 88" descr="A picture containing wall, nature&#10;&#10;Description automatically generated">
                    <a:extLst>
                      <a:ext uri="{FF2B5EF4-FFF2-40B4-BE49-F238E27FC236}">
                        <a16:creationId xmlns:a16="http://schemas.microsoft.com/office/drawing/2014/main" id="{F9317AFC-1E43-41DD-AF13-0742A6125D65}"/>
                      </a:ext>
                    </a:extLst>
                  </p:cNvPr>
                  <p:cNvPicPr>
                    <a:picLocks noChangeAspect="1"/>
                  </p:cNvPicPr>
                  <p:nvPr/>
                </p:nvPicPr>
                <p:blipFill rotWithShape="1">
                  <a:blip r:embed="rId37">
                    <a:extLst>
                      <a:ext uri="{BEBA8EAE-BF5A-486C-A8C5-ECC9F3942E4B}">
                        <a14:imgProps xmlns:a14="http://schemas.microsoft.com/office/drawing/2010/main">
                          <a14:imgLayer r:embed="rId38">
                            <a14:imgEffect>
                              <a14:brightnessContrast bright="-20000" contrast="40000"/>
                            </a14:imgEffect>
                          </a14:imgLayer>
                        </a14:imgProps>
                      </a:ext>
                      <a:ext uri="{28A0092B-C50C-407E-A947-70E740481C1C}">
                        <a14:useLocalDpi xmlns:a14="http://schemas.microsoft.com/office/drawing/2010/main" val="0"/>
                      </a:ext>
                    </a:extLst>
                  </a:blip>
                  <a:srcRect t="32629"/>
                  <a:stretch/>
                </p:blipFill>
                <p:spPr>
                  <a:xfrm>
                    <a:off x="891656" y="26907477"/>
                    <a:ext cx="1645672" cy="2626896"/>
                  </a:xfrm>
                  <a:prstGeom prst="rect">
                    <a:avLst/>
                  </a:prstGeom>
                </p:spPr>
              </p:pic>
              <p:pic>
                <p:nvPicPr>
                  <p:cNvPr id="90" name="Picture 89" descr="A picture containing nature, snow, wall, rain&#10;&#10;Description automatically generated">
                    <a:extLst>
                      <a:ext uri="{FF2B5EF4-FFF2-40B4-BE49-F238E27FC236}">
                        <a16:creationId xmlns:a16="http://schemas.microsoft.com/office/drawing/2014/main" id="{4B1E3682-79FE-4DF8-B049-F6A2B24AB2CC}"/>
                      </a:ext>
                    </a:extLst>
                  </p:cNvPr>
                  <p:cNvPicPr>
                    <a:picLocks noChangeAspect="1"/>
                  </p:cNvPicPr>
                  <p:nvPr/>
                </p:nvPicPr>
                <p:blipFill rotWithShape="1">
                  <a:blip r:embed="rId39">
                    <a:extLst>
                      <a:ext uri="{28A0092B-C50C-407E-A947-70E740481C1C}">
                        <a14:useLocalDpi xmlns:a14="http://schemas.microsoft.com/office/drawing/2010/main" val="0"/>
                      </a:ext>
                    </a:extLst>
                  </a:blip>
                  <a:srcRect t="32597"/>
                  <a:stretch/>
                </p:blipFill>
                <p:spPr>
                  <a:xfrm>
                    <a:off x="2570224" y="26907477"/>
                    <a:ext cx="1644915" cy="2626896"/>
                  </a:xfrm>
                  <a:prstGeom prst="rect">
                    <a:avLst/>
                  </a:prstGeom>
                </p:spPr>
              </p:pic>
              <p:pic>
                <p:nvPicPr>
                  <p:cNvPr id="91" name="Picture 90" descr="A picture containing nature, rain, outdoor&#10;&#10;Description automatically generated">
                    <a:extLst>
                      <a:ext uri="{FF2B5EF4-FFF2-40B4-BE49-F238E27FC236}">
                        <a16:creationId xmlns:a16="http://schemas.microsoft.com/office/drawing/2014/main" id="{F10BD560-7D19-4029-BAED-1A5C171AE5AD}"/>
                      </a:ext>
                    </a:extLst>
                  </p:cNvPr>
                  <p:cNvPicPr>
                    <a:picLocks noChangeAspect="1"/>
                  </p:cNvPicPr>
                  <p:nvPr/>
                </p:nvPicPr>
                <p:blipFill rotWithShape="1">
                  <a:blip r:embed="rId40">
                    <a:extLst>
                      <a:ext uri="{28A0092B-C50C-407E-A947-70E740481C1C}">
                        <a14:useLocalDpi xmlns:a14="http://schemas.microsoft.com/office/drawing/2010/main" val="0"/>
                      </a:ext>
                    </a:extLst>
                  </a:blip>
                  <a:srcRect t="32597"/>
                  <a:stretch/>
                </p:blipFill>
                <p:spPr>
                  <a:xfrm>
                    <a:off x="4255239" y="26907475"/>
                    <a:ext cx="1644915" cy="2626896"/>
                  </a:xfrm>
                  <a:prstGeom prst="rect">
                    <a:avLst/>
                  </a:prstGeom>
                </p:spPr>
              </p:pic>
              <p:pic>
                <p:nvPicPr>
                  <p:cNvPr id="96" name="Picture 95" descr="A picture containing nature&#10;&#10;Description automatically generated">
                    <a:extLst>
                      <a:ext uri="{FF2B5EF4-FFF2-40B4-BE49-F238E27FC236}">
                        <a16:creationId xmlns:a16="http://schemas.microsoft.com/office/drawing/2014/main" id="{C121DE61-A3B1-426C-8553-BAEE20DB5B72}"/>
                      </a:ext>
                    </a:extLst>
                  </p:cNvPr>
                  <p:cNvPicPr>
                    <a:picLocks noChangeAspect="1"/>
                  </p:cNvPicPr>
                  <p:nvPr/>
                </p:nvPicPr>
                <p:blipFill rotWithShape="1">
                  <a:blip r:embed="rId41">
                    <a:extLst>
                      <a:ext uri="{BEBA8EAE-BF5A-486C-A8C5-ECC9F3942E4B}">
                        <a14:imgProps xmlns:a14="http://schemas.microsoft.com/office/drawing/2010/main">
                          <a14:imgLayer r:embed="rId42">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b="34033"/>
                  <a:stretch/>
                </p:blipFill>
                <p:spPr>
                  <a:xfrm>
                    <a:off x="895581" y="29560229"/>
                    <a:ext cx="1637821" cy="2559872"/>
                  </a:xfrm>
                  <a:prstGeom prst="rect">
                    <a:avLst/>
                  </a:prstGeom>
                </p:spPr>
              </p:pic>
              <p:pic>
                <p:nvPicPr>
                  <p:cNvPr id="97" name="Picture 96" descr="A picture containing outdoor, beach, nature&#10;&#10;Description automatically generated">
                    <a:extLst>
                      <a:ext uri="{FF2B5EF4-FFF2-40B4-BE49-F238E27FC236}">
                        <a16:creationId xmlns:a16="http://schemas.microsoft.com/office/drawing/2014/main" id="{7E4C9336-4871-4DE1-8C17-4D2CF046D7BA}"/>
                      </a:ext>
                    </a:extLst>
                  </p:cNvPr>
                  <p:cNvPicPr>
                    <a:picLocks noChangeAspect="1"/>
                  </p:cNvPicPr>
                  <p:nvPr/>
                </p:nvPicPr>
                <p:blipFill rotWithShape="1">
                  <a:blip r:embed="rId43">
                    <a:extLst>
                      <a:ext uri="{BEBA8EAE-BF5A-486C-A8C5-ECC9F3942E4B}">
                        <a14:imgProps xmlns:a14="http://schemas.microsoft.com/office/drawing/2010/main">
                          <a14:imgLayer r:embed="rId44">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b="34033"/>
                  <a:stretch/>
                </p:blipFill>
                <p:spPr>
                  <a:xfrm>
                    <a:off x="2579723" y="29558035"/>
                    <a:ext cx="1644394" cy="2570145"/>
                  </a:xfrm>
                  <a:prstGeom prst="rect">
                    <a:avLst/>
                  </a:prstGeom>
                </p:spPr>
              </p:pic>
              <p:pic>
                <p:nvPicPr>
                  <p:cNvPr id="100" name="Picture 99" descr="A picture containing nature, outdoor, beach&#10;&#10;Description automatically generated">
                    <a:extLst>
                      <a:ext uri="{FF2B5EF4-FFF2-40B4-BE49-F238E27FC236}">
                        <a16:creationId xmlns:a16="http://schemas.microsoft.com/office/drawing/2014/main" id="{3C151981-6E3A-4F6D-B195-5CD2C236D7C0}"/>
                      </a:ext>
                    </a:extLst>
                  </p:cNvPr>
                  <p:cNvPicPr>
                    <a:picLocks noChangeAspect="1"/>
                  </p:cNvPicPr>
                  <p:nvPr/>
                </p:nvPicPr>
                <p:blipFill rotWithShape="1">
                  <a:blip r:embed="rId45">
                    <a:extLst>
                      <a:ext uri="{BEBA8EAE-BF5A-486C-A8C5-ECC9F3942E4B}">
                        <a14:imgProps xmlns:a14="http://schemas.microsoft.com/office/drawing/2010/main">
                          <a14:imgLayer r:embed="rId46">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b="34033"/>
                  <a:stretch/>
                </p:blipFill>
                <p:spPr>
                  <a:xfrm>
                    <a:off x="4255239" y="29558035"/>
                    <a:ext cx="1644394" cy="2570145"/>
                  </a:xfrm>
                  <a:prstGeom prst="rect">
                    <a:avLst/>
                  </a:prstGeom>
                </p:spPr>
              </p:pic>
              <p:pic>
                <p:nvPicPr>
                  <p:cNvPr id="102" name="Picture 101" descr="Background pattern&#10;&#10;Description automatically generated">
                    <a:extLst>
                      <a:ext uri="{FF2B5EF4-FFF2-40B4-BE49-F238E27FC236}">
                        <a16:creationId xmlns:a16="http://schemas.microsoft.com/office/drawing/2014/main" id="{BDCA58F6-4CA9-4D1A-8431-770470D4EF7F}"/>
                      </a:ext>
                    </a:extLst>
                  </p:cNvPr>
                  <p:cNvPicPr>
                    <a:picLocks noChangeAspect="1"/>
                  </p:cNvPicPr>
                  <p:nvPr/>
                </p:nvPicPr>
                <p:blipFill rotWithShape="1">
                  <a:blip r:embed="rId47">
                    <a:extLst>
                      <a:ext uri="{28A0092B-C50C-407E-A947-70E740481C1C}">
                        <a14:useLocalDpi xmlns:a14="http://schemas.microsoft.com/office/drawing/2010/main" val="0"/>
                      </a:ext>
                    </a:extLst>
                  </a:blip>
                  <a:srcRect l="14222" t="31908" r="16178" b="12221"/>
                  <a:stretch/>
                </p:blipFill>
                <p:spPr>
                  <a:xfrm>
                    <a:off x="5936629" y="24293933"/>
                    <a:ext cx="1663515" cy="2580421"/>
                  </a:xfrm>
                  <a:prstGeom prst="rect">
                    <a:avLst/>
                  </a:prstGeom>
                </p:spPr>
              </p:pic>
              <p:pic>
                <p:nvPicPr>
                  <p:cNvPr id="106" name="Picture 105" descr="A picture containing tree, outdoor&#10;&#10;Description automatically generated">
                    <a:extLst>
                      <a:ext uri="{FF2B5EF4-FFF2-40B4-BE49-F238E27FC236}">
                        <a16:creationId xmlns:a16="http://schemas.microsoft.com/office/drawing/2014/main" id="{542E5DF2-E418-4FAB-90F8-457A35500F72}"/>
                      </a:ext>
                    </a:extLst>
                  </p:cNvPr>
                  <p:cNvPicPr>
                    <a:picLocks noChangeAspect="1"/>
                  </p:cNvPicPr>
                  <p:nvPr/>
                </p:nvPicPr>
                <p:blipFill rotWithShape="1">
                  <a:blip r:embed="rId48">
                    <a:extLst>
                      <a:ext uri="{28A0092B-C50C-407E-A947-70E740481C1C}">
                        <a14:useLocalDpi xmlns:a14="http://schemas.microsoft.com/office/drawing/2010/main" val="0"/>
                      </a:ext>
                    </a:extLst>
                  </a:blip>
                  <a:srcRect l="14418" t="25031" r="4302" b="21021"/>
                  <a:stretch/>
                </p:blipFill>
                <p:spPr>
                  <a:xfrm>
                    <a:off x="5940254" y="26907474"/>
                    <a:ext cx="1636816" cy="2626897"/>
                  </a:xfrm>
                  <a:prstGeom prst="rect">
                    <a:avLst/>
                  </a:prstGeom>
                </p:spPr>
              </p:pic>
              <p:pic>
                <p:nvPicPr>
                  <p:cNvPr id="107" name="Picture 106" descr="A picture containing tree, outdoor object, star, night sky&#10;&#10;Description automatically generated">
                    <a:extLst>
                      <a:ext uri="{FF2B5EF4-FFF2-40B4-BE49-F238E27FC236}">
                        <a16:creationId xmlns:a16="http://schemas.microsoft.com/office/drawing/2014/main" id="{802A6792-0C59-4B12-8F68-1510DA7AAE82}"/>
                      </a:ext>
                    </a:extLst>
                  </p:cNvPr>
                  <p:cNvPicPr>
                    <a:picLocks noChangeAspect="1"/>
                  </p:cNvPicPr>
                  <p:nvPr/>
                </p:nvPicPr>
                <p:blipFill rotWithShape="1">
                  <a:blip r:embed="rId49">
                    <a:extLst>
                      <a:ext uri="{28A0092B-C50C-407E-A947-70E740481C1C}">
                        <a14:useLocalDpi xmlns:a14="http://schemas.microsoft.com/office/drawing/2010/main" val="0"/>
                      </a:ext>
                    </a:extLst>
                  </a:blip>
                  <a:srcRect l="18470" t="19523" r="13116" b="36086"/>
                  <a:stretch/>
                </p:blipFill>
                <p:spPr>
                  <a:xfrm>
                    <a:off x="5930755" y="29561619"/>
                    <a:ext cx="1637821" cy="2569524"/>
                  </a:xfrm>
                  <a:prstGeom prst="rect">
                    <a:avLst/>
                  </a:prstGeom>
                </p:spPr>
              </p:pic>
              <p:sp>
                <p:nvSpPr>
                  <p:cNvPr id="108" name="Text Box 2">
                    <a:extLst>
                      <a:ext uri="{FF2B5EF4-FFF2-40B4-BE49-F238E27FC236}">
                        <a16:creationId xmlns:a16="http://schemas.microsoft.com/office/drawing/2014/main" id="{A99A3447-613B-4A6C-8F89-FC0BD12CDD15}"/>
                      </a:ext>
                    </a:extLst>
                  </p:cNvPr>
                  <p:cNvSpPr txBox="1">
                    <a:spLocks noChangeArrowheads="1"/>
                  </p:cNvSpPr>
                  <p:nvPr/>
                </p:nvSpPr>
                <p:spPr bwMode="auto">
                  <a:xfrm>
                    <a:off x="5939250" y="32168231"/>
                    <a:ext cx="1637820" cy="430491"/>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25.5 hours</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71" name="Text Box 2">
                    <a:extLst>
                      <a:ext uri="{FF2B5EF4-FFF2-40B4-BE49-F238E27FC236}">
                        <a16:creationId xmlns:a16="http://schemas.microsoft.com/office/drawing/2014/main" id="{8152DECF-07C3-4478-8D07-CB94CABBCD85}"/>
                      </a:ext>
                    </a:extLst>
                  </p:cNvPr>
                  <p:cNvSpPr txBox="1">
                    <a:spLocks noChangeArrowheads="1"/>
                  </p:cNvSpPr>
                  <p:nvPr/>
                </p:nvSpPr>
                <p:spPr bwMode="auto">
                  <a:xfrm>
                    <a:off x="4349753" y="32174711"/>
                    <a:ext cx="1466040" cy="430491"/>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24 hours</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72" name="Text Box 2">
                    <a:extLst>
                      <a:ext uri="{FF2B5EF4-FFF2-40B4-BE49-F238E27FC236}">
                        <a16:creationId xmlns:a16="http://schemas.microsoft.com/office/drawing/2014/main" id="{7D27C4B4-BD28-4811-9D18-3FC69D173379}"/>
                      </a:ext>
                    </a:extLst>
                  </p:cNvPr>
                  <p:cNvSpPr txBox="1">
                    <a:spLocks noChangeArrowheads="1"/>
                  </p:cNvSpPr>
                  <p:nvPr/>
                </p:nvSpPr>
                <p:spPr bwMode="auto">
                  <a:xfrm>
                    <a:off x="2668361" y="32172804"/>
                    <a:ext cx="1466040" cy="430491"/>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11 hours</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73" name="Text Box 2">
                    <a:extLst>
                      <a:ext uri="{FF2B5EF4-FFF2-40B4-BE49-F238E27FC236}">
                        <a16:creationId xmlns:a16="http://schemas.microsoft.com/office/drawing/2014/main" id="{4004ED6D-D6A9-425D-829A-16158C99BE38}"/>
                      </a:ext>
                    </a:extLst>
                  </p:cNvPr>
                  <p:cNvSpPr txBox="1">
                    <a:spLocks noChangeArrowheads="1"/>
                  </p:cNvSpPr>
                  <p:nvPr/>
                </p:nvSpPr>
                <p:spPr bwMode="auto">
                  <a:xfrm>
                    <a:off x="986971" y="32172805"/>
                    <a:ext cx="1466040" cy="425353"/>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0 hours</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74" name="Text Box 2">
                    <a:extLst>
                      <a:ext uri="{FF2B5EF4-FFF2-40B4-BE49-F238E27FC236}">
                        <a16:creationId xmlns:a16="http://schemas.microsoft.com/office/drawing/2014/main" id="{639D7E44-398A-48CF-B3DD-DB2DAC9BCFAC}"/>
                      </a:ext>
                    </a:extLst>
                  </p:cNvPr>
                  <p:cNvSpPr txBox="1">
                    <a:spLocks noChangeArrowheads="1"/>
                  </p:cNvSpPr>
                  <p:nvPr/>
                </p:nvSpPr>
                <p:spPr bwMode="auto">
                  <a:xfrm rot="16200000">
                    <a:off x="-424674" y="28067736"/>
                    <a:ext cx="2132235" cy="36934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20μM GSK126</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75" name="Text Box 2">
                    <a:extLst>
                      <a:ext uri="{FF2B5EF4-FFF2-40B4-BE49-F238E27FC236}">
                        <a16:creationId xmlns:a16="http://schemas.microsoft.com/office/drawing/2014/main" id="{A53F90C4-DE03-42F5-AB2F-11BCCB39D70B}"/>
                      </a:ext>
                    </a:extLst>
                  </p:cNvPr>
                  <p:cNvSpPr txBox="1">
                    <a:spLocks noChangeArrowheads="1"/>
                  </p:cNvSpPr>
                  <p:nvPr/>
                </p:nvSpPr>
                <p:spPr bwMode="auto">
                  <a:xfrm rot="16200000">
                    <a:off x="-354937" y="25376035"/>
                    <a:ext cx="1992758" cy="369345"/>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Control Group</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76" name="Text Box 2">
                    <a:extLst>
                      <a:ext uri="{FF2B5EF4-FFF2-40B4-BE49-F238E27FC236}">
                        <a16:creationId xmlns:a16="http://schemas.microsoft.com/office/drawing/2014/main" id="{1CCDC568-78D1-4313-ACA9-A5EB3CDA1835}"/>
                      </a:ext>
                    </a:extLst>
                  </p:cNvPr>
                  <p:cNvSpPr txBox="1">
                    <a:spLocks noChangeArrowheads="1"/>
                  </p:cNvSpPr>
                  <p:nvPr/>
                </p:nvSpPr>
                <p:spPr bwMode="auto">
                  <a:xfrm rot="16200000">
                    <a:off x="-442364" y="30645181"/>
                    <a:ext cx="2168028" cy="36893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2800" dirty="0">
                        <a:latin typeface="Arial" panose="020B0604020202020204" pitchFamily="34" charset="0"/>
                        <a:ea typeface="Calibri" panose="020F0502020204030204" pitchFamily="34" charset="0"/>
                        <a:cs typeface="Times New Roman" panose="02020603050405020304" pitchFamily="18" charset="0"/>
                      </a:rPr>
                      <a:t>100 ng/mL TSA</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grpSp>
            <p:pic>
              <p:nvPicPr>
                <p:cNvPr id="22" name="Picture 21" descr="A picture containing wall, white, nature&#10;&#10;Description automatically generated">
                  <a:extLst>
                    <a:ext uri="{FF2B5EF4-FFF2-40B4-BE49-F238E27FC236}">
                      <a16:creationId xmlns:a16="http://schemas.microsoft.com/office/drawing/2014/main" id="{B50B61E4-D5C0-4251-A5BF-2DB6D4A0C7F8}"/>
                    </a:ext>
                  </a:extLst>
                </p:cNvPr>
                <p:cNvPicPr>
                  <a:picLocks noChangeAspect="1"/>
                </p:cNvPicPr>
                <p:nvPr/>
              </p:nvPicPr>
              <p:blipFill rotWithShape="1">
                <a:blip r:embed="rId50">
                  <a:extLst>
                    <a:ext uri="{BEBA8EAE-BF5A-486C-A8C5-ECC9F3942E4B}">
                      <a14:imgProps xmlns:a14="http://schemas.microsoft.com/office/drawing/2010/main">
                        <a14:imgLayer r:embed="rId51">
                          <a14:imgEffect>
                            <a14:brightnessContrast bright="-20000" contrast="40000"/>
                          </a14:imgEffect>
                        </a14:imgLayer>
                      </a14:imgProps>
                    </a:ext>
                    <a:ext uri="{28A0092B-C50C-407E-A947-70E740481C1C}">
                      <a14:useLocalDpi xmlns:a14="http://schemas.microsoft.com/office/drawing/2010/main" val="0"/>
                    </a:ext>
                  </a:extLst>
                </a:blip>
                <a:srcRect t="38516"/>
                <a:stretch/>
              </p:blipFill>
              <p:spPr>
                <a:xfrm>
                  <a:off x="1013500" y="20832711"/>
                  <a:ext cx="2195953" cy="3199000"/>
                </a:xfrm>
                <a:prstGeom prst="rect">
                  <a:avLst/>
                </a:prstGeom>
              </p:spPr>
            </p:pic>
          </p:grpSp>
          <p:pic>
            <p:nvPicPr>
              <p:cNvPr id="74" name="Picture 73" descr="A picture containing tree, outdoor object, lit, light&#10;&#10;Description automatically generated">
                <a:extLst>
                  <a:ext uri="{FF2B5EF4-FFF2-40B4-BE49-F238E27FC236}">
                    <a16:creationId xmlns:a16="http://schemas.microsoft.com/office/drawing/2014/main" id="{0FBFF60A-2D00-4277-AFE6-3237C9BB5442}"/>
                  </a:ext>
                </a:extLst>
              </p:cNvPr>
              <p:cNvPicPr>
                <a:picLocks noChangeAspect="1"/>
              </p:cNvPicPr>
              <p:nvPr/>
            </p:nvPicPr>
            <p:blipFill rotWithShape="1">
              <a:blip r:embed="rId52">
                <a:extLst>
                  <a:ext uri="{28A0092B-C50C-407E-A947-70E740481C1C}">
                    <a14:useLocalDpi xmlns:a14="http://schemas.microsoft.com/office/drawing/2010/main" val="0"/>
                  </a:ext>
                </a:extLst>
              </a:blip>
              <a:srcRect l="13889" t="25098" r="3990" b="20719"/>
              <a:stretch/>
            </p:blipFill>
            <p:spPr>
              <a:xfrm>
                <a:off x="7778614" y="24106690"/>
                <a:ext cx="2188653" cy="3271630"/>
              </a:xfrm>
              <a:prstGeom prst="rect">
                <a:avLst/>
              </a:prstGeom>
            </p:spPr>
          </p:pic>
        </p:grpSp>
        <p:sp>
          <p:nvSpPr>
            <p:cNvPr id="26" name="Rectangle 25">
              <a:extLst>
                <a:ext uri="{FF2B5EF4-FFF2-40B4-BE49-F238E27FC236}">
                  <a16:creationId xmlns:a16="http://schemas.microsoft.com/office/drawing/2014/main" id="{F3D1103E-2DDA-40D5-9F8B-596FB9B76FEE}"/>
                </a:ext>
              </a:extLst>
            </p:cNvPr>
            <p:cNvSpPr/>
            <p:nvPr/>
          </p:nvSpPr>
          <p:spPr>
            <a:xfrm>
              <a:off x="2848282" y="23827417"/>
              <a:ext cx="257657" cy="106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33083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2824</TotalTime>
  <Words>808</Words>
  <Application>Microsoft Office PowerPoint</Application>
  <PresentationFormat>Custom</PresentationFormat>
  <Paragraphs>96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Kaonis</dc:creator>
  <cp:lastModifiedBy>Brady Hine</cp:lastModifiedBy>
  <cp:revision>3</cp:revision>
  <dcterms:created xsi:type="dcterms:W3CDTF">2021-09-13T15:49:34Z</dcterms:created>
  <dcterms:modified xsi:type="dcterms:W3CDTF">2022-05-02T19:21:42Z</dcterms:modified>
</cp:coreProperties>
</file>